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306" r:id="rId13"/>
    <p:sldId id="307" r:id="rId14"/>
    <p:sldId id="299" r:id="rId15"/>
    <p:sldId id="308" r:id="rId16"/>
    <p:sldId id="309" r:id="rId17"/>
    <p:sldId id="310" r:id="rId18"/>
    <p:sldId id="311" r:id="rId19"/>
    <p:sldId id="312" r:id="rId20"/>
    <p:sldId id="313" r:id="rId21"/>
    <p:sldId id="30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96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0.png"/><Relationship Id="rId3" Type="http://schemas.openxmlformats.org/officeDocument/2006/relationships/image" Target="../media/image26.png"/><Relationship Id="rId7" Type="http://schemas.openxmlformats.org/officeDocument/2006/relationships/image" Target="../media/image2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4402"/>
            <a:ext cx="5060119" cy="474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8483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subtractions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22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22</a:t>
                </a:r>
                <a14:m>
                  <m:oMath xmlns:m="http://schemas.openxmlformats.org/officeDocument/2006/math">
                    <m:r>
                      <a:rPr kumimoji="0" lang="en-GB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 </m:t>
                    </m:r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22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 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</a:t>
                </a: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 Complete the subtractions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		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20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60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	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848302"/>
              </a:xfrm>
              <a:prstGeom prst="rect">
                <a:avLst/>
              </a:prstGeom>
              <a:blipFill>
                <a:blip r:embed="rId4"/>
                <a:stretch>
                  <a:fillRect l="-1707" t="-8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5945194" y="4351593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04700" y="4351593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91543" y="2061755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60069" y="2061755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104700" y="2916760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060069" y="2910229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2188" y="837793"/>
            <a:ext cx="4251073" cy="828000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3104700" y="5178751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945194" y="5165112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9096745"/>
              </p:ext>
            </p:extLst>
          </p:nvPr>
        </p:nvGraphicFramePr>
        <p:xfrm>
          <a:off x="2202188" y="1251793"/>
          <a:ext cx="425106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2341">
                  <a:extLst>
                    <a:ext uri="{9D8B030D-6E8A-4147-A177-3AD203B41FA5}">
                      <a16:colId xmlns:a16="http://schemas.microsoft.com/office/drawing/2014/main" val="3720000648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1873467891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3847990814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2192378185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3093694572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1252423508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1475250918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1957626273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28991311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16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17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18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19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21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22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23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24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7336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157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8483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subtractions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22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22</a:t>
                </a:r>
                <a14:m>
                  <m:oMath xmlns:m="http://schemas.openxmlformats.org/officeDocument/2006/math">
                    <m:r>
                      <a:rPr kumimoji="0" lang="en-GB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 </m:t>
                    </m:r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22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 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</a:t>
                </a: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 Complete the subtractions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		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20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60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	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848302"/>
              </a:xfrm>
              <a:prstGeom prst="rect">
                <a:avLst/>
              </a:prstGeom>
              <a:blipFill>
                <a:blip r:embed="rId5"/>
                <a:stretch>
                  <a:fillRect l="-1707" t="-8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5945194" y="4348668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04700" y="4348668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91543" y="2061755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60069" y="2061755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104700" y="2916760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060069" y="2910229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188" y="837793"/>
            <a:ext cx="4251073" cy="828000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3104700" y="5175826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945194" y="5162187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96046" y="2076860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21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127886" y="2061755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  <a:r>
              <a:rPr lang="en-GB" sz="2800" dirty="0" smtClean="0">
                <a:solidFill>
                  <a:schemeClr val="accent1"/>
                </a:solidFill>
              </a:rPr>
              <a:t>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96046" y="2924890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19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51415" y="293411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18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181689" y="4365950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5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60069" y="4376317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1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180136" y="5210390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15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998388" y="5193108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51</a:t>
            </a:r>
            <a:endParaRPr lang="en-GB" sz="2800" dirty="0">
              <a:solidFill>
                <a:schemeClr val="accent1"/>
              </a:solidFill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905006"/>
              </p:ext>
            </p:extLst>
          </p:nvPr>
        </p:nvGraphicFramePr>
        <p:xfrm>
          <a:off x="2202188" y="1251793"/>
          <a:ext cx="425106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2341">
                  <a:extLst>
                    <a:ext uri="{9D8B030D-6E8A-4147-A177-3AD203B41FA5}">
                      <a16:colId xmlns:a16="http://schemas.microsoft.com/office/drawing/2014/main" val="3720000648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1873467891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3847990814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2192378185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3093694572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1252423508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1475250918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1957626273"/>
                    </a:ext>
                  </a:extLst>
                </a:gridCol>
                <a:gridCol w="472341">
                  <a:extLst>
                    <a:ext uri="{9D8B030D-6E8A-4147-A177-3AD203B41FA5}">
                      <a16:colId xmlns:a16="http://schemas.microsoft.com/office/drawing/2014/main" val="28991311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16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17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18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19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21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22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23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24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733647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48137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035" y="3724928"/>
            <a:ext cx="1788305" cy="215719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1174223" y="2604884"/>
            <a:ext cx="1053784" cy="1251353"/>
            <a:chOff x="860614" y="1683087"/>
            <a:chExt cx="1264023" cy="1401994"/>
          </a:xfrm>
        </p:grpSpPr>
        <p:sp>
          <p:nvSpPr>
            <p:cNvPr id="5" name="Cube 4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100</a:t>
              </a:r>
            </a:p>
            <a:p>
              <a:pPr algn="ctr"/>
              <a:r>
                <a:rPr lang="en-GB" sz="1600" b="1" dirty="0" smtClean="0"/>
                <a:t>pencils</a:t>
              </a:r>
              <a:endParaRPr lang="en-GB" sz="1600" b="1" dirty="0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139" y="2575352"/>
            <a:ext cx="1123587" cy="1281839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1218563" y="1698601"/>
            <a:ext cx="1053784" cy="1251353"/>
            <a:chOff x="860614" y="1683087"/>
            <a:chExt cx="1264023" cy="1401994"/>
          </a:xfrm>
        </p:grpSpPr>
        <p:sp>
          <p:nvSpPr>
            <p:cNvPr id="11" name="Cube 10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100</a:t>
              </a:r>
            </a:p>
            <a:p>
              <a:pPr algn="ctr"/>
              <a:r>
                <a:rPr lang="en-GB" sz="1600" b="1" dirty="0" smtClean="0"/>
                <a:t>pencils</a:t>
              </a:r>
              <a:endParaRPr lang="en-GB" sz="1600" b="1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246905" y="2607817"/>
            <a:ext cx="1053784" cy="1251353"/>
            <a:chOff x="860614" y="1683087"/>
            <a:chExt cx="1264023" cy="1401994"/>
          </a:xfrm>
        </p:grpSpPr>
        <p:sp>
          <p:nvSpPr>
            <p:cNvPr id="15" name="Cube 14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100</a:t>
              </a:r>
            </a:p>
            <a:p>
              <a:pPr algn="ctr"/>
              <a:r>
                <a:rPr lang="en-GB" sz="1600" b="1" dirty="0" smtClean="0"/>
                <a:t>pencils</a:t>
              </a:r>
              <a:endParaRPr lang="en-GB" sz="1600" b="1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279978" y="1690381"/>
            <a:ext cx="1053784" cy="1251353"/>
            <a:chOff x="860614" y="1683087"/>
            <a:chExt cx="1264023" cy="1401994"/>
          </a:xfrm>
        </p:grpSpPr>
        <p:sp>
          <p:nvSpPr>
            <p:cNvPr id="19" name="Cube 18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100</a:t>
              </a:r>
            </a:p>
            <a:p>
              <a:pPr algn="ctr"/>
              <a:r>
                <a:rPr lang="en-GB" sz="1600" b="1" dirty="0" smtClean="0"/>
                <a:t>pencils</a:t>
              </a:r>
              <a:endParaRPr lang="en-GB" sz="1600" b="1" dirty="0"/>
            </a:p>
          </p:txBody>
        </p:sp>
      </p:grpSp>
      <p:sp>
        <p:nvSpPr>
          <p:cNvPr id="22" name="Rectangle 21"/>
          <p:cNvSpPr/>
          <p:nvPr/>
        </p:nvSpPr>
        <p:spPr>
          <a:xfrm>
            <a:off x="3834052" y="1722929"/>
            <a:ext cx="1144788" cy="583022"/>
          </a:xfrm>
          <a:prstGeom prst="rect">
            <a:avLst/>
          </a:prstGeom>
          <a:solidFill>
            <a:srgbClr val="FFD9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10 pencils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27708" y="1736698"/>
            <a:ext cx="775142" cy="82598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918" y="2558274"/>
            <a:ext cx="1123587" cy="128183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163" y="2558274"/>
            <a:ext cx="1123587" cy="128183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408" y="2558274"/>
            <a:ext cx="1123587" cy="128183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086" y="2558274"/>
            <a:ext cx="1123587" cy="1281839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3829237" y="2427277"/>
            <a:ext cx="1144788" cy="583022"/>
          </a:xfrm>
          <a:prstGeom prst="rect">
            <a:avLst/>
          </a:prstGeom>
          <a:solidFill>
            <a:srgbClr val="FFD9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10 pencils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22893" y="2441046"/>
            <a:ext cx="775142" cy="825983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3829237" y="3119799"/>
            <a:ext cx="1144788" cy="583022"/>
          </a:xfrm>
          <a:prstGeom prst="rect">
            <a:avLst/>
          </a:prstGeom>
          <a:solidFill>
            <a:srgbClr val="FFD9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10 pencils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22893" y="3133568"/>
            <a:ext cx="775142" cy="825983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998039" y="640788"/>
            <a:ext cx="68071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How many </a:t>
            </a:r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pencils will be left? </a:t>
            </a: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7" name="Rounded Rectangular Callout 36"/>
          <p:cNvSpPr/>
          <p:nvPr/>
        </p:nvSpPr>
        <p:spPr>
          <a:xfrm>
            <a:off x="2965048" y="4254649"/>
            <a:ext cx="2691170" cy="1067152"/>
          </a:xfrm>
          <a:prstGeom prst="wedgeRoundRectCallout">
            <a:avLst>
              <a:gd name="adj1" fmla="val -64752"/>
              <a:gd name="adj2" fmla="val 9931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2965048" y="4282060"/>
            <a:ext cx="26911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I’ve been sent to fetch 4 pencils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5057667" y="1762118"/>
                <a:ext cx="6807183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435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431 </a:t>
                </a:r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7667" y="1762118"/>
                <a:ext cx="6807183" cy="707886"/>
              </a:xfrm>
              <a:prstGeom prst="rect">
                <a:avLst/>
              </a:prstGeom>
              <a:blipFill>
                <a:blip r:embed="rId7"/>
                <a:stretch>
                  <a:fillRect l="-3226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7373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-0.46406 0.2620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12" y="13102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-0.52066 0.26203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42" y="13102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-0.52708 0.2671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54" y="13356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0.00186 L -0.43559 0.2562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88" y="1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 animBg="1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74223" y="2604884"/>
            <a:ext cx="1053784" cy="1251353"/>
            <a:chOff x="860614" y="1683087"/>
            <a:chExt cx="1264023" cy="1401994"/>
          </a:xfrm>
        </p:grpSpPr>
        <p:sp>
          <p:nvSpPr>
            <p:cNvPr id="5" name="Cube 4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100</a:t>
              </a:r>
            </a:p>
            <a:p>
              <a:pPr algn="ctr"/>
              <a:r>
                <a:rPr lang="en-GB" sz="1600" b="1" dirty="0" smtClean="0"/>
                <a:t>pencils</a:t>
              </a:r>
              <a:endParaRPr lang="en-GB" sz="1600" b="1" dirty="0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5177" y="1800844"/>
            <a:ext cx="1123587" cy="1281839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1218563" y="1698601"/>
            <a:ext cx="1053784" cy="1251353"/>
            <a:chOff x="860614" y="1683087"/>
            <a:chExt cx="1264023" cy="1401994"/>
          </a:xfrm>
        </p:grpSpPr>
        <p:sp>
          <p:nvSpPr>
            <p:cNvPr id="11" name="Cube 10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100</a:t>
              </a:r>
            </a:p>
            <a:p>
              <a:pPr algn="ctr"/>
              <a:r>
                <a:rPr lang="en-GB" sz="1600" b="1" dirty="0" smtClean="0"/>
                <a:t>pencils</a:t>
              </a:r>
              <a:endParaRPr lang="en-GB" sz="1600" b="1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246905" y="2607817"/>
            <a:ext cx="1053784" cy="1251353"/>
            <a:chOff x="860614" y="1683087"/>
            <a:chExt cx="1264023" cy="1401994"/>
          </a:xfrm>
        </p:grpSpPr>
        <p:sp>
          <p:nvSpPr>
            <p:cNvPr id="15" name="Cube 14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100</a:t>
              </a:r>
            </a:p>
            <a:p>
              <a:pPr algn="ctr"/>
              <a:r>
                <a:rPr lang="en-GB" sz="1600" b="1" dirty="0" smtClean="0"/>
                <a:t>pencils</a:t>
              </a:r>
              <a:endParaRPr lang="en-GB" sz="1600" b="1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279978" y="1690381"/>
            <a:ext cx="1053784" cy="1251353"/>
            <a:chOff x="860614" y="1683087"/>
            <a:chExt cx="1264023" cy="1401994"/>
          </a:xfrm>
        </p:grpSpPr>
        <p:sp>
          <p:nvSpPr>
            <p:cNvPr id="19" name="Cube 18"/>
            <p:cNvSpPr/>
            <p:nvPr/>
          </p:nvSpPr>
          <p:spPr>
            <a:xfrm>
              <a:off x="900955" y="1683087"/>
              <a:ext cx="1223682" cy="1143000"/>
            </a:xfrm>
            <a:prstGeom prst="cub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4783" y="2155466"/>
              <a:ext cx="868456" cy="990774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860614" y="1931421"/>
              <a:ext cx="991046" cy="655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100</a:t>
              </a:r>
            </a:p>
            <a:p>
              <a:pPr algn="ctr"/>
              <a:r>
                <a:rPr lang="en-GB" sz="1600" b="1" dirty="0" smtClean="0"/>
                <a:t>pencils</a:t>
              </a:r>
              <a:endParaRPr lang="en-GB" sz="1600" b="1" dirty="0"/>
            </a:p>
          </p:txBody>
        </p:sp>
      </p:grpSp>
      <p:sp>
        <p:nvSpPr>
          <p:cNvPr id="22" name="Rectangle 21"/>
          <p:cNvSpPr/>
          <p:nvPr/>
        </p:nvSpPr>
        <p:spPr>
          <a:xfrm>
            <a:off x="3834052" y="1722929"/>
            <a:ext cx="1144788" cy="583022"/>
          </a:xfrm>
          <a:prstGeom prst="rect">
            <a:avLst/>
          </a:prstGeom>
          <a:solidFill>
            <a:srgbClr val="FFD9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10 pencils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27708" y="1736698"/>
            <a:ext cx="775142" cy="825983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3829237" y="2427277"/>
            <a:ext cx="1144788" cy="583022"/>
          </a:xfrm>
          <a:prstGeom prst="rect">
            <a:avLst/>
          </a:prstGeom>
          <a:solidFill>
            <a:srgbClr val="FFD9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10 pencils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22893" y="2441046"/>
            <a:ext cx="775142" cy="825983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3829237" y="3119799"/>
            <a:ext cx="1144788" cy="583022"/>
          </a:xfrm>
          <a:prstGeom prst="rect">
            <a:avLst/>
          </a:prstGeom>
          <a:solidFill>
            <a:srgbClr val="FFD9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10 pencils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22893" y="3133568"/>
            <a:ext cx="775142" cy="825983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998039" y="640788"/>
            <a:ext cx="68071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How many </a:t>
            </a:r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pencils will be left? </a:t>
            </a: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7" name="Rounded Rectangular Callout 36"/>
          <p:cNvSpPr/>
          <p:nvPr/>
        </p:nvSpPr>
        <p:spPr>
          <a:xfrm>
            <a:off x="2965048" y="4106732"/>
            <a:ext cx="2691170" cy="1067152"/>
          </a:xfrm>
          <a:prstGeom prst="wedgeRoundRectCallout">
            <a:avLst>
              <a:gd name="adj1" fmla="val 69703"/>
              <a:gd name="adj2" fmla="val -25567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020856" y="4160719"/>
            <a:ext cx="26353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Please can I have 6 pencils?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5073">
            <a:off x="5956723" y="3546559"/>
            <a:ext cx="2124075" cy="233362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368" y="1800844"/>
            <a:ext cx="1123587" cy="128183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1559" y="1800844"/>
            <a:ext cx="1123587" cy="128183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7941" y="1800844"/>
            <a:ext cx="1123587" cy="128183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860" y="2581741"/>
            <a:ext cx="1123587" cy="128183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750" y="1800844"/>
            <a:ext cx="1123587" cy="128183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932" y="2584712"/>
            <a:ext cx="1123587" cy="128183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23" y="2584712"/>
            <a:ext cx="1123587" cy="128183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314" y="2584712"/>
            <a:ext cx="1123587" cy="128183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696" y="2584712"/>
            <a:ext cx="1123587" cy="128183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505" y="2584712"/>
            <a:ext cx="1123587" cy="128183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3" name="Rectangle 52"/>
              <p:cNvSpPr/>
              <p:nvPr/>
            </p:nvSpPr>
            <p:spPr>
              <a:xfrm>
                <a:off x="5053707" y="2894759"/>
                <a:ext cx="6807183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431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425 </a:t>
                </a:r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3" name="Rectangle 5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3707" y="2894759"/>
                <a:ext cx="6807183" cy="707886"/>
              </a:xfrm>
              <a:prstGeom prst="rect">
                <a:avLst/>
              </a:prstGeom>
              <a:blipFill>
                <a:blip r:embed="rId7"/>
                <a:stretch>
                  <a:fillRect l="-3133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83732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L 0.15 0.25139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00" y="12569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7 L 0.05764 0.25741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2" y="12870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7 L 0.02448 0.24954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12477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01285 0.25347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2" y="12662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3.7037E-7 L -0.02361 0.25347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2662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4.16667E-6 0.25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/>
      <p:bldP spid="37" grpId="0" animBg="1"/>
      <p:bldP spid="38" grpId="0"/>
      <p:bldP spid="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/>
              <p:cNvSpPr/>
              <p:nvPr/>
            </p:nvSpPr>
            <p:spPr>
              <a:xfrm>
                <a:off x="998039" y="640788"/>
                <a:ext cx="6807183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Work out 515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6" name="Rectangle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039" y="640788"/>
                <a:ext cx="6807183" cy="584775"/>
              </a:xfrm>
              <a:prstGeom prst="rect">
                <a:avLst/>
              </a:prstGeom>
              <a:blipFill>
                <a:blip r:embed="rId5"/>
                <a:stretch>
                  <a:fillRect l="-233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462092"/>
              </p:ext>
            </p:extLst>
          </p:nvPr>
        </p:nvGraphicFramePr>
        <p:xfrm>
          <a:off x="2530504" y="1400625"/>
          <a:ext cx="3546222" cy="35948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3861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15622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46" name="Picture 4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18295" y="1932696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730" y="1914182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97283" y="2658747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730" y="2287548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99402" y="2287548"/>
            <a:ext cx="410901" cy="402764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62793" y="2675986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36954" y="1932696"/>
            <a:ext cx="410901" cy="402764"/>
          </a:xfrm>
          <a:prstGeom prst="rect">
            <a:avLst/>
          </a:prstGeom>
        </p:spPr>
      </p:pic>
      <p:pic>
        <p:nvPicPr>
          <p:cNvPr id="64" name="Picture 6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71444" y="2727295"/>
            <a:ext cx="410901" cy="402764"/>
          </a:xfrm>
          <a:prstGeom prst="rect">
            <a:avLst/>
          </a:prstGeom>
        </p:spPr>
      </p:pic>
      <p:pic>
        <p:nvPicPr>
          <p:cNvPr id="65" name="Picture 6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36954" y="2323177"/>
            <a:ext cx="410901" cy="402764"/>
          </a:xfrm>
          <a:prstGeom prst="rect">
            <a:avLst/>
          </a:prstGeom>
        </p:spPr>
      </p:pic>
      <p:pic>
        <p:nvPicPr>
          <p:cNvPr id="66" name="Picture 6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71444" y="2335460"/>
            <a:ext cx="410901" cy="402764"/>
          </a:xfrm>
          <a:prstGeom prst="rect">
            <a:avLst/>
          </a:prstGeom>
        </p:spPr>
      </p:pic>
      <p:pic>
        <p:nvPicPr>
          <p:cNvPr id="67" name="Picture 6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36954" y="2724062"/>
            <a:ext cx="410901" cy="402764"/>
          </a:xfrm>
          <a:prstGeom prst="rect">
            <a:avLst/>
          </a:prstGeom>
        </p:spPr>
      </p:pic>
      <p:pic>
        <p:nvPicPr>
          <p:cNvPr id="83" name="Picture 8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08825" y="3423629"/>
            <a:ext cx="410901" cy="402764"/>
          </a:xfrm>
          <a:prstGeom prst="rect">
            <a:avLst/>
          </a:prstGeom>
        </p:spPr>
      </p:pic>
      <p:pic>
        <p:nvPicPr>
          <p:cNvPr id="84" name="Picture 8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61272" y="3052430"/>
            <a:ext cx="410901" cy="402764"/>
          </a:xfrm>
          <a:prstGeom prst="rect">
            <a:avLst/>
          </a:prstGeom>
        </p:spPr>
      </p:pic>
      <p:pic>
        <p:nvPicPr>
          <p:cNvPr id="85" name="Picture 8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0944" y="3052430"/>
            <a:ext cx="410901" cy="402764"/>
          </a:xfrm>
          <a:prstGeom prst="rect">
            <a:avLst/>
          </a:prstGeom>
        </p:spPr>
      </p:pic>
      <p:pic>
        <p:nvPicPr>
          <p:cNvPr id="86" name="Picture 8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61272" y="3440868"/>
            <a:ext cx="410901" cy="402764"/>
          </a:xfrm>
          <a:prstGeom prst="rect">
            <a:avLst/>
          </a:prstGeom>
        </p:spPr>
      </p:pic>
      <p:pic>
        <p:nvPicPr>
          <p:cNvPr id="87" name="Picture 8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06706" y="4197592"/>
            <a:ext cx="410901" cy="402764"/>
          </a:xfrm>
          <a:prstGeom prst="rect">
            <a:avLst/>
          </a:prstGeom>
        </p:spPr>
      </p:pic>
      <p:pic>
        <p:nvPicPr>
          <p:cNvPr id="88" name="Picture 8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9153" y="3826393"/>
            <a:ext cx="410901" cy="402764"/>
          </a:xfrm>
          <a:prstGeom prst="rect">
            <a:avLst/>
          </a:prstGeom>
        </p:spPr>
      </p:pic>
      <p:pic>
        <p:nvPicPr>
          <p:cNvPr id="89" name="Picture 8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08825" y="3826393"/>
            <a:ext cx="410901" cy="402764"/>
          </a:xfrm>
          <a:prstGeom prst="rect">
            <a:avLst/>
          </a:prstGeom>
        </p:spPr>
      </p:pic>
      <p:pic>
        <p:nvPicPr>
          <p:cNvPr id="90" name="Picture 8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2216" y="4214831"/>
            <a:ext cx="410901" cy="402764"/>
          </a:xfrm>
          <a:prstGeom prst="rect">
            <a:avLst/>
          </a:prstGeom>
        </p:spPr>
      </p:pic>
      <p:pic>
        <p:nvPicPr>
          <p:cNvPr id="92" name="Picture 9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1408" y="4592700"/>
            <a:ext cx="410901" cy="402764"/>
          </a:xfrm>
          <a:prstGeom prst="rect">
            <a:avLst/>
          </a:prstGeom>
        </p:spPr>
      </p:pic>
      <p:pic>
        <p:nvPicPr>
          <p:cNvPr id="93" name="Picture 9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1080" y="4592700"/>
            <a:ext cx="410901" cy="402764"/>
          </a:xfrm>
          <a:prstGeom prst="rect">
            <a:avLst/>
          </a:prstGeom>
        </p:spPr>
      </p:pic>
      <p:cxnSp>
        <p:nvCxnSpPr>
          <p:cNvPr id="61" name="Straight Connector 60"/>
          <p:cNvCxnSpPr/>
          <p:nvPr/>
        </p:nvCxnSpPr>
        <p:spPr>
          <a:xfrm flipV="1">
            <a:off x="5571106" y="464260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5109560" y="464260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5551453" y="423984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5097305" y="426262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V="1">
            <a:off x="5508912" y="387468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 flipV="1">
            <a:off x="5073953" y="389745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6" name="Rectangle 95"/>
              <p:cNvSpPr/>
              <p:nvPr/>
            </p:nvSpPr>
            <p:spPr>
              <a:xfrm>
                <a:off x="4684659" y="5348533"/>
                <a:ext cx="6807183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515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509</a:t>
                </a:r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6" name="Rectangle 9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4659" y="5348533"/>
                <a:ext cx="6807183" cy="584775"/>
              </a:xfrm>
              <a:prstGeom prst="rect">
                <a:avLst/>
              </a:prstGeom>
              <a:blipFill>
                <a:blip r:embed="rId9"/>
                <a:stretch>
                  <a:fillRect l="-89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8330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6" name="Rectangle 35"/>
              <p:cNvSpPr/>
              <p:nvPr/>
            </p:nvSpPr>
            <p:spPr>
              <a:xfrm>
                <a:off x="998039" y="640788"/>
                <a:ext cx="6807183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Work out 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123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6" name="Rectangle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039" y="640788"/>
                <a:ext cx="6807183" cy="584775"/>
              </a:xfrm>
              <a:prstGeom prst="rect">
                <a:avLst/>
              </a:prstGeom>
              <a:blipFill>
                <a:blip r:embed="rId3"/>
                <a:stretch>
                  <a:fillRect l="-233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462092"/>
              </p:ext>
            </p:extLst>
          </p:nvPr>
        </p:nvGraphicFramePr>
        <p:xfrm>
          <a:off x="2530504" y="1400625"/>
          <a:ext cx="3546222" cy="35948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3861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15622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46" name="Picture 4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8295" y="1963642"/>
            <a:ext cx="410901" cy="340872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9730" y="1945128"/>
            <a:ext cx="410901" cy="340872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7283" y="2658747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9730" y="2287548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9402" y="2287548"/>
            <a:ext cx="410901" cy="402764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2793" y="2675986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6954" y="1963642"/>
            <a:ext cx="410901" cy="340872"/>
          </a:xfrm>
          <a:prstGeom prst="rect">
            <a:avLst/>
          </a:prstGeom>
        </p:spPr>
      </p:pic>
      <p:pic>
        <p:nvPicPr>
          <p:cNvPr id="83" name="Picture 8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8825" y="3423629"/>
            <a:ext cx="410901" cy="402764"/>
          </a:xfrm>
          <a:prstGeom prst="rect">
            <a:avLst/>
          </a:prstGeom>
        </p:spPr>
      </p:pic>
      <p:pic>
        <p:nvPicPr>
          <p:cNvPr id="84" name="Picture 8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1272" y="3052430"/>
            <a:ext cx="410901" cy="402764"/>
          </a:xfrm>
          <a:prstGeom prst="rect">
            <a:avLst/>
          </a:prstGeom>
        </p:spPr>
      </p:pic>
      <p:pic>
        <p:nvPicPr>
          <p:cNvPr id="85" name="Picture 8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0944" y="3052430"/>
            <a:ext cx="410901" cy="402764"/>
          </a:xfrm>
          <a:prstGeom prst="rect">
            <a:avLst/>
          </a:prstGeom>
        </p:spPr>
      </p:pic>
      <p:pic>
        <p:nvPicPr>
          <p:cNvPr id="86" name="Picture 8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1272" y="3440868"/>
            <a:ext cx="410901" cy="402764"/>
          </a:xfrm>
          <a:prstGeom prst="rect">
            <a:avLst/>
          </a:prstGeom>
        </p:spPr>
      </p:pic>
      <p:pic>
        <p:nvPicPr>
          <p:cNvPr id="87" name="Picture 8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6706" y="4197592"/>
            <a:ext cx="410901" cy="402764"/>
          </a:xfrm>
          <a:prstGeom prst="rect">
            <a:avLst/>
          </a:prstGeom>
        </p:spPr>
      </p:pic>
      <p:pic>
        <p:nvPicPr>
          <p:cNvPr id="88" name="Picture 8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9153" y="3826393"/>
            <a:ext cx="410901" cy="402764"/>
          </a:xfrm>
          <a:prstGeom prst="rect">
            <a:avLst/>
          </a:prstGeom>
        </p:spPr>
      </p:pic>
      <p:pic>
        <p:nvPicPr>
          <p:cNvPr id="89" name="Picture 8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8825" y="3826393"/>
            <a:ext cx="410901" cy="402764"/>
          </a:xfrm>
          <a:prstGeom prst="rect">
            <a:avLst/>
          </a:prstGeom>
        </p:spPr>
      </p:pic>
      <p:pic>
        <p:nvPicPr>
          <p:cNvPr id="90" name="Picture 8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2216" y="4214831"/>
            <a:ext cx="410901" cy="402764"/>
          </a:xfrm>
          <a:prstGeom prst="rect">
            <a:avLst/>
          </a:prstGeom>
        </p:spPr>
      </p:pic>
      <p:cxnSp>
        <p:nvCxnSpPr>
          <p:cNvPr id="61" name="Straight Connector 60"/>
          <p:cNvCxnSpPr/>
          <p:nvPr/>
        </p:nvCxnSpPr>
        <p:spPr>
          <a:xfrm flipV="1">
            <a:off x="5070097" y="4294338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5519769" y="426455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5535435" y="386031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5097305" y="352068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V="1">
            <a:off x="5039196" y="389950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96" name="Rectangle 95"/>
              <p:cNvSpPr/>
              <p:nvPr/>
            </p:nvSpPr>
            <p:spPr>
              <a:xfrm>
                <a:off x="4684659" y="5348533"/>
                <a:ext cx="6807183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123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118</a:t>
                </a:r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96" name="Rectangle 9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4659" y="5348533"/>
                <a:ext cx="6807183" cy="584775"/>
              </a:xfrm>
              <a:prstGeom prst="rect">
                <a:avLst/>
              </a:prstGeom>
              <a:blipFill>
                <a:blip r:embed="rId7"/>
                <a:stretch>
                  <a:fillRect l="-2238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4023" y="1963642"/>
            <a:ext cx="362591" cy="3408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833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6" name="Rectangle 35"/>
              <p:cNvSpPr/>
              <p:nvPr/>
            </p:nvSpPr>
            <p:spPr>
              <a:xfrm>
                <a:off x="998039" y="640788"/>
                <a:ext cx="6807183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Work out 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9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6" name="Rectangle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039" y="640788"/>
                <a:ext cx="6807183" cy="584775"/>
              </a:xfrm>
              <a:prstGeom prst="rect">
                <a:avLst/>
              </a:prstGeom>
              <a:blipFill>
                <a:blip r:embed="rId3"/>
                <a:stretch>
                  <a:fillRect l="-233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462092"/>
              </p:ext>
            </p:extLst>
          </p:nvPr>
        </p:nvGraphicFramePr>
        <p:xfrm>
          <a:off x="2530504" y="1400625"/>
          <a:ext cx="3546222" cy="35948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3861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15622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9730" y="1934479"/>
            <a:ext cx="410901" cy="351521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7283" y="2658747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9730" y="2287548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9402" y="2287548"/>
            <a:ext cx="410901" cy="402764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2793" y="2675986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6954" y="1963642"/>
            <a:ext cx="446616" cy="443084"/>
          </a:xfrm>
          <a:prstGeom prst="rect">
            <a:avLst/>
          </a:prstGeom>
        </p:spPr>
      </p:pic>
      <p:pic>
        <p:nvPicPr>
          <p:cNvPr id="83" name="Picture 8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825" y="3423629"/>
            <a:ext cx="410901" cy="402764"/>
          </a:xfrm>
          <a:prstGeom prst="rect">
            <a:avLst/>
          </a:prstGeom>
        </p:spPr>
      </p:pic>
      <p:pic>
        <p:nvPicPr>
          <p:cNvPr id="84" name="Picture 8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1272" y="3052430"/>
            <a:ext cx="410901" cy="402764"/>
          </a:xfrm>
          <a:prstGeom prst="rect">
            <a:avLst/>
          </a:prstGeom>
        </p:spPr>
      </p:pic>
      <p:pic>
        <p:nvPicPr>
          <p:cNvPr id="85" name="Picture 8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0944" y="3052430"/>
            <a:ext cx="410901" cy="402764"/>
          </a:xfrm>
          <a:prstGeom prst="rect">
            <a:avLst/>
          </a:prstGeom>
        </p:spPr>
      </p:pic>
      <p:pic>
        <p:nvPicPr>
          <p:cNvPr id="86" name="Picture 8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1272" y="3440868"/>
            <a:ext cx="410901" cy="402764"/>
          </a:xfrm>
          <a:prstGeom prst="rect">
            <a:avLst/>
          </a:prstGeom>
        </p:spPr>
      </p:pic>
      <p:pic>
        <p:nvPicPr>
          <p:cNvPr id="87" name="Picture 8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6906" y="1937978"/>
            <a:ext cx="410901" cy="402764"/>
          </a:xfrm>
          <a:prstGeom prst="rect">
            <a:avLst/>
          </a:prstGeom>
        </p:spPr>
      </p:pic>
      <p:pic>
        <p:nvPicPr>
          <p:cNvPr id="88" name="Picture 8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9153" y="3826393"/>
            <a:ext cx="410901" cy="402764"/>
          </a:xfrm>
          <a:prstGeom prst="rect">
            <a:avLst/>
          </a:prstGeom>
        </p:spPr>
      </p:pic>
      <p:pic>
        <p:nvPicPr>
          <p:cNvPr id="89" name="Picture 8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825" y="3826393"/>
            <a:ext cx="410901" cy="402764"/>
          </a:xfrm>
          <a:prstGeom prst="rect">
            <a:avLst/>
          </a:prstGeom>
        </p:spPr>
      </p:pic>
      <p:pic>
        <p:nvPicPr>
          <p:cNvPr id="90" name="Picture 8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216" y="4214831"/>
            <a:ext cx="410901" cy="402764"/>
          </a:xfrm>
          <a:prstGeom prst="rect">
            <a:avLst/>
          </a:prstGeom>
        </p:spPr>
      </p:pic>
      <p:cxnSp>
        <p:nvCxnSpPr>
          <p:cNvPr id="61" name="Straight Connector 60"/>
          <p:cNvCxnSpPr/>
          <p:nvPr/>
        </p:nvCxnSpPr>
        <p:spPr>
          <a:xfrm flipV="1">
            <a:off x="5079542" y="429310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5105298" y="3917638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5526302" y="386513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V="1">
            <a:off x="5543448" y="346419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96" name="Rectangle 95"/>
              <p:cNvSpPr/>
              <p:nvPr/>
            </p:nvSpPr>
            <p:spPr>
              <a:xfrm>
                <a:off x="4684659" y="5348533"/>
                <a:ext cx="6807183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228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9 = 119</a:t>
                </a:r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96" name="Rectangle 9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4659" y="5348533"/>
                <a:ext cx="6807183" cy="584775"/>
              </a:xfrm>
              <a:prstGeom prst="rect">
                <a:avLst/>
              </a:prstGeom>
              <a:blipFill>
                <a:blip r:embed="rId6"/>
                <a:stretch>
                  <a:fillRect l="-2238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4023" y="1963642"/>
            <a:ext cx="471316" cy="44308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4619" y="1963642"/>
            <a:ext cx="446616" cy="443084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3709" y="4564401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6358" y="1963642"/>
            <a:ext cx="471316" cy="443084"/>
          </a:xfrm>
          <a:prstGeom prst="rect">
            <a:avLst/>
          </a:prstGeom>
        </p:spPr>
      </p:pic>
      <p:cxnSp>
        <p:nvCxnSpPr>
          <p:cNvPr id="62" name="Straight Connector 61"/>
          <p:cNvCxnSpPr/>
          <p:nvPr/>
        </p:nvCxnSpPr>
        <p:spPr>
          <a:xfrm flipV="1">
            <a:off x="5058877" y="461959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6302" y="4221043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825" y="4608254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9402" y="4965913"/>
            <a:ext cx="410901" cy="402764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2951" y="4961704"/>
            <a:ext cx="410901" cy="402764"/>
          </a:xfrm>
          <a:prstGeom prst="rect">
            <a:avLst/>
          </a:prstGeom>
        </p:spPr>
      </p:pic>
      <p:cxnSp>
        <p:nvCxnSpPr>
          <p:cNvPr id="34" name="Straight Connector 33"/>
          <p:cNvCxnSpPr/>
          <p:nvPr/>
        </p:nvCxnSpPr>
        <p:spPr>
          <a:xfrm flipV="1">
            <a:off x="5543212" y="427507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5543212" y="4689097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5055522" y="498705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5564454" y="502002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7874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angle 95"/>
          <p:cNvSpPr/>
          <p:nvPr/>
        </p:nvSpPr>
        <p:spPr>
          <a:xfrm>
            <a:off x="530671" y="188705"/>
            <a:ext cx="6807183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Paddlers:</a:t>
            </a:r>
          </a:p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Using your place value counters, can you solve the following?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145 – 6 =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819 – 3 =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284 – 5 =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Be prepared to have your work photographed and for you to explain what you have done!</a:t>
            </a: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322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34636" y="3383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Challenge</a:t>
            </a:r>
            <a:endParaRPr lang="en-GB" sz="24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413546"/>
              </p:ext>
            </p:extLst>
          </p:nvPr>
        </p:nvGraphicFramePr>
        <p:xfrm>
          <a:off x="1719943" y="2873829"/>
          <a:ext cx="5608320" cy="283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4160">
                  <a:extLst>
                    <a:ext uri="{9D8B030D-6E8A-4147-A177-3AD203B41FA5}">
                      <a16:colId xmlns:a16="http://schemas.microsoft.com/office/drawing/2014/main" val="1787989376"/>
                    </a:ext>
                  </a:extLst>
                </a:gridCol>
                <a:gridCol w="2804160">
                  <a:extLst>
                    <a:ext uri="{9D8B030D-6E8A-4147-A177-3AD203B41FA5}">
                      <a16:colId xmlns:a16="http://schemas.microsoft.com/office/drawing/2014/main" val="3484866266"/>
                    </a:ext>
                  </a:extLst>
                </a:gridCol>
              </a:tblGrid>
              <a:tr h="22642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Exchange </a:t>
                      </a:r>
                    </a:p>
                    <a:p>
                      <a:pPr algn="ctr"/>
                      <a:r>
                        <a:rPr lang="en-GB" sz="2400" dirty="0" smtClean="0"/>
                        <a:t>not needed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Exchange </a:t>
                      </a:r>
                    </a:p>
                    <a:p>
                      <a:pPr algn="ctr"/>
                      <a:r>
                        <a:rPr lang="en-GB" sz="2400" dirty="0" smtClean="0"/>
                        <a:t>needed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472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08440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203286" y="1733413"/>
                <a:ext cx="172400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217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3286" y="1733413"/>
                <a:ext cx="1724001" cy="584775"/>
              </a:xfrm>
              <a:prstGeom prst="rect">
                <a:avLst/>
              </a:prstGeom>
              <a:blipFill>
                <a:blip r:embed="rId6"/>
                <a:stretch>
                  <a:fillRect l="-3534" t="-12500" r="-141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462392" y="1758817"/>
                <a:ext cx="172400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621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5</a:t>
                </a:r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2392" y="1758817"/>
                <a:ext cx="1724001" cy="584775"/>
              </a:xfrm>
              <a:prstGeom prst="rect">
                <a:avLst/>
              </a:prstGeom>
              <a:blipFill>
                <a:blip r:embed="rId7"/>
                <a:stretch>
                  <a:fillRect l="-3887" t="-12632" r="-1060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5604262" y="1738845"/>
                <a:ext cx="172400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240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4262" y="1738845"/>
                <a:ext cx="1724001" cy="584775"/>
              </a:xfrm>
              <a:prstGeom prst="rect">
                <a:avLst/>
              </a:prstGeom>
              <a:blipFill>
                <a:blip r:embed="rId8"/>
                <a:stretch>
                  <a:fillRect l="-3534" t="-12500" r="-141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>
            <a:off x="1803442" y="1764189"/>
            <a:ext cx="927463" cy="523221"/>
          </a:xfrm>
          <a:prstGeom prst="round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4069988" y="1786024"/>
            <a:ext cx="927463" cy="523221"/>
          </a:xfrm>
          <a:prstGeom prst="round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6186675" y="1771024"/>
            <a:ext cx="927463" cy="523221"/>
          </a:xfrm>
          <a:prstGeom prst="round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12465 0.3159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33" y="15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0.18021 0.3219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10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81481E-6 L -0.05399 0.4129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2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3" grpId="0"/>
      <p:bldP spid="13" grpId="1"/>
      <p:bldP spid="14" grpId="0" animBg="1"/>
      <p:bldP spid="14" grpId="1" animBg="1"/>
      <p:bldP spid="15" grpId="0" animBg="1"/>
      <p:bldP spid="15" grpId="1" animBg="1"/>
      <p:bldP spid="18" grpId="0" animBg="1"/>
      <p:bldP spid="18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0.9|0.9|1.4|9.7|4.7|13.4|9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1.1|10.7|9|1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4|12.8|6.6|0.8|6.5|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1.3|1.5|18.2|0.9|12.7|0.4|0.5|0.3|0.4|0.5|4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1.3|1.5|18.2|0.9|12.7|0.4|0.5|0.3|0.4|0.5|4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1.3|1.5|18.2|0.9|12.7|0.4|0.5|0.3|0.4|0.5|4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1.3|1.5|18.2|0.9|12.7|0.4|0.5|0.3|0.4|0.5|4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|3.4|5.8|1|7.5|1.3|6.7|0.8|3.8|1.2|6.9|0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684166E-4326-4B64-88E2-FDBB0A7EA5D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9601</TotalTime>
  <Words>311</Words>
  <Application>Microsoft Office PowerPoint</Application>
  <PresentationFormat>On-screen Show (4:3)</PresentationFormat>
  <Paragraphs>124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229</cp:revision>
  <dcterms:created xsi:type="dcterms:W3CDTF">2019-07-05T11:02:13Z</dcterms:created>
  <dcterms:modified xsi:type="dcterms:W3CDTF">2020-10-28T22:35:25Z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