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4" r:id="rId12"/>
    <p:sldId id="265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3BBA-7A73-4F5E-B993-FB9BA406DA24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3F68C-21FD-4602-8E02-1246F9465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6741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3BBA-7A73-4F5E-B993-FB9BA406DA24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3F68C-21FD-4602-8E02-1246F9465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310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3BBA-7A73-4F5E-B993-FB9BA406DA24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3F68C-21FD-4602-8E02-1246F9465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9080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3BBA-7A73-4F5E-B993-FB9BA406DA24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3F68C-21FD-4602-8E02-1246F9465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306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3BBA-7A73-4F5E-B993-FB9BA406DA24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3F68C-21FD-4602-8E02-1246F9465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167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3BBA-7A73-4F5E-B993-FB9BA406DA24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3F68C-21FD-4602-8E02-1246F9465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912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3BBA-7A73-4F5E-B993-FB9BA406DA24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3F68C-21FD-4602-8E02-1246F9465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91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3BBA-7A73-4F5E-B993-FB9BA406DA24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3F68C-21FD-4602-8E02-1246F9465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06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3BBA-7A73-4F5E-B993-FB9BA406DA24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3F68C-21FD-4602-8E02-1246F9465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28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3BBA-7A73-4F5E-B993-FB9BA406DA24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3F68C-21FD-4602-8E02-1246F9465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182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3BBA-7A73-4F5E-B993-FB9BA406DA24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3F68C-21FD-4602-8E02-1246F9465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9086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013BBA-7A73-4F5E-B993-FB9BA406DA24}" type="datetimeFigureOut">
              <a:rPr lang="en-GB" smtClean="0"/>
              <a:t>01/11/2021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3F68C-21FD-4602-8E02-1246F94658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38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teach/supermovers/ks2-english-conjunctions-with-laura-bubble/zv4hd6f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ordwall.net/resource/2041457/english/subordinating-conjunction-wheel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www.bbc.co.uk/bitesize/topics/zwwp8mn/articles/zw38srd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54255" y="1173019"/>
            <a:ext cx="50834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>
                <a:latin typeface="Comic Sans MS" panose="030F0702030302020204" pitchFamily="66" charset="0"/>
                <a:cs typeface="Arial" panose="020B0604020202020204" pitchFamily="34" charset="0"/>
              </a:rPr>
              <a:t>Monday 1 November 2021</a:t>
            </a:r>
            <a:endParaRPr lang="en-GB" sz="3200" u="sng" dirty="0">
              <a:latin typeface="Comic Sans MS" panose="030F0702030302020204" pitchFamily="66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06764" y="3678443"/>
            <a:ext cx="524694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LO: To 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use sentences </a:t>
            </a:r>
            <a:r>
              <a:rPr lang="en-GB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appropriately</a:t>
            </a:r>
          </a:p>
          <a:p>
            <a:r>
              <a:rPr lang="en-GB" sz="24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C: Conjunctions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 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20709610">
            <a:off x="1974673" y="1605577"/>
            <a:ext cx="21194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 smtClean="0">
                <a:latin typeface="Century Gothic" panose="020B0502020202020204" pitchFamily="34" charset="0"/>
              </a:rPr>
              <a:t>Grammar</a:t>
            </a:r>
            <a:endParaRPr lang="en-GB" sz="3200" u="sng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757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17658" y="5337294"/>
            <a:ext cx="58989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>
                <a:solidFill>
                  <a:srgbClr val="0000FF"/>
                </a:solidFill>
                <a:latin typeface="Cambria" panose="02040503050406030204" pitchFamily="18" charset="0"/>
                <a:hlinkClick r:id="rId2"/>
              </a:rPr>
              <a:t>KS2 English: Conjunctions with Laura Bubble - BBC Teach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 </a:t>
            </a:r>
            <a:endParaRPr lang="en-GB" dirty="0"/>
          </a:p>
        </p:txBody>
      </p:sp>
      <p:pic>
        <p:nvPicPr>
          <p:cNvPr id="1028" name="Picture 4" descr="See the source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545" y="701040"/>
            <a:ext cx="5164226" cy="4390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0521" y="866140"/>
            <a:ext cx="5693844" cy="397002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906982" y="5952113"/>
            <a:ext cx="3097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Listen to the conjunctions song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8954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722" y="1233343"/>
            <a:ext cx="6600970" cy="52706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50837" y="535709"/>
            <a:ext cx="79970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Can you spot the conjunctions in this mysterious letter delivered to our classroom? </a:t>
            </a:r>
          </a:p>
          <a:p>
            <a:r>
              <a:rPr lang="en-GB" dirty="0" smtClean="0"/>
              <a:t>Write them out onto a piece of paper.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72039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66240" y="539422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solidFill>
                  <a:srgbClr val="0000FF"/>
                </a:solidFill>
                <a:latin typeface="Cambria" panose="02040503050406030204" pitchFamily="18" charset="0"/>
                <a:hlinkClick r:id="rId2"/>
              </a:rPr>
              <a:t>Subordinating Conjunction Wheel - Random wheel (wordwall.net)</a:t>
            </a:r>
            <a:r>
              <a:rPr lang="en-GB" dirty="0">
                <a:solidFill>
                  <a:srgbClr val="000000"/>
                </a:solidFill>
                <a:latin typeface="Cambria" panose="02040503050406030204" pitchFamily="18" charset="0"/>
              </a:rPr>
              <a:t> 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460" y="974090"/>
            <a:ext cx="4584700" cy="398379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980299" y="974090"/>
            <a:ext cx="724179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Table conjunction cup!</a:t>
            </a:r>
          </a:p>
          <a:p>
            <a:endParaRPr lang="en-GB" sz="4000" dirty="0" smtClean="0"/>
          </a:p>
          <a:p>
            <a:r>
              <a:rPr lang="en-GB" sz="2000" dirty="0" smtClean="0"/>
              <a:t>Spin the word wheel  to </a:t>
            </a:r>
            <a:r>
              <a:rPr lang="en-GB" sz="2000" dirty="0"/>
              <a:t>generate a conjunction to use </a:t>
            </a:r>
            <a:r>
              <a:rPr lang="en-GB" sz="2000" dirty="0" smtClean="0"/>
              <a:t>in</a:t>
            </a:r>
          </a:p>
          <a:p>
            <a:r>
              <a:rPr lang="en-GB" sz="2000" dirty="0" smtClean="0"/>
              <a:t> </a:t>
            </a:r>
            <a:r>
              <a:rPr lang="en-GB" sz="2000" dirty="0"/>
              <a:t>or at the start of a sentence. </a:t>
            </a:r>
            <a:endParaRPr lang="en-GB" sz="2000" dirty="0" smtClean="0"/>
          </a:p>
          <a:p>
            <a:endParaRPr lang="en-GB" sz="2000" dirty="0" smtClean="0"/>
          </a:p>
          <a:p>
            <a:r>
              <a:rPr lang="en-GB" sz="2000" dirty="0" smtClean="0"/>
              <a:t>2 </a:t>
            </a:r>
            <a:r>
              <a:rPr lang="en-GB" sz="2000" dirty="0"/>
              <a:t>points for using the conjunction correctly within a </a:t>
            </a:r>
            <a:endParaRPr lang="en-GB" sz="2000" dirty="0" smtClean="0"/>
          </a:p>
          <a:p>
            <a:r>
              <a:rPr lang="en-GB" sz="2000" dirty="0" smtClean="0"/>
              <a:t>sentence</a:t>
            </a:r>
            <a:r>
              <a:rPr lang="en-GB" sz="2000" dirty="0"/>
              <a:t>.  </a:t>
            </a:r>
            <a:r>
              <a:rPr lang="en-GB" sz="2000" dirty="0" smtClean="0"/>
              <a:t>Spin the wheel five times and tally your points at the end.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940032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385" y="1482884"/>
            <a:ext cx="6957281" cy="436927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20720" y="579120"/>
            <a:ext cx="31277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entury Gothic" panose="020B0502020202020204" pitchFamily="34" charset="0"/>
              </a:rPr>
              <a:t>Play the </a:t>
            </a:r>
            <a:r>
              <a:rPr lang="en-GB" sz="2400" dirty="0" smtClean="0">
                <a:latin typeface="Century Gothic" panose="020B0502020202020204" pitchFamily="34" charset="0"/>
              </a:rPr>
              <a:t>dice game</a:t>
            </a:r>
            <a:endParaRPr lang="en-GB" sz="2400" dirty="0">
              <a:latin typeface="Century Gothic" panose="020B0502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02880" y="1572181"/>
            <a:ext cx="38709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Roll the dice to generate a coordinate (such as 5,3). Use the coordinate to select a square on the board that contains a conjunction. 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Think of 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 grammatically correct sentence containing that conjunction. For example, if you have the conjunction ‘when’ you could say: ‘I got out of bed when the alarm rang.’ or ‘When the alarm rang, I got out of bed.’ If </a:t>
            </a:r>
            <a:r>
              <a:rPr lang="en-GB" sz="1600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your sentence is grammatically correct, you receive the points on your board. </a:t>
            </a:r>
          </a:p>
          <a:p>
            <a:endParaRPr lang="en-GB" sz="16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GB" sz="1600" dirty="0" smtClean="0">
                <a:solidFill>
                  <a:srgbClr val="000000"/>
                </a:solidFill>
                <a:latin typeface="Arial" panose="020B0604020202020204" pitchFamily="34" charset="0"/>
              </a:rPr>
              <a:t>Write three sentences on a whiteboard.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15288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19200" y="107757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i="0" u="sng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Paddling: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C</a:t>
            </a:r>
            <a:r>
              <a:rPr lang="en-GB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hoose </a:t>
            </a:r>
            <a:r>
              <a:rPr lang="en-GB" b="0" i="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two conjunctions from the dice game. Write two grammatically correct sentences using each conjunction. Highlight the conjunctions in the sentences.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1219200" y="271333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u="sng" dirty="0" smtClean="0">
                <a:solidFill>
                  <a:srgbClr val="000000"/>
                </a:solidFill>
                <a:latin typeface="Arial" panose="020B0604020202020204" pitchFamily="34" charset="0"/>
              </a:rPr>
              <a:t>Snorkelling: </a:t>
            </a: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Choose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three conjunctions from the dice game. Write three grammatically correct sentences using each conjunction. Highlight the conjunctions in the sentences. 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219200" y="458277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u="sng" dirty="0" smtClean="0">
                <a:solidFill>
                  <a:srgbClr val="000000"/>
                </a:solidFill>
                <a:latin typeface="Arial" panose="020B0604020202020204" pitchFamily="34" charset="0"/>
              </a:rPr>
              <a:t>Diving: </a:t>
            </a:r>
            <a:r>
              <a:rPr lang="en-GB" dirty="0" smtClean="0">
                <a:solidFill>
                  <a:srgbClr val="000000"/>
                </a:solidFill>
                <a:latin typeface="Arial" panose="020B0604020202020204" pitchFamily="34" charset="0"/>
              </a:rPr>
              <a:t>Choose 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four conjunctions from the dice game. Write four grammatically correct sentences using each conjunction. Highlight the conjunctions in the sentences.  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8442960" y="2509520"/>
            <a:ext cx="42069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 smtClean="0">
                <a:solidFill>
                  <a:srgbClr val="FF0000"/>
                </a:solidFill>
              </a:rPr>
              <a:t>Red Pen</a:t>
            </a:r>
          </a:p>
          <a:p>
            <a:r>
              <a:rPr lang="en-GB" sz="2400" b="1" dirty="0" smtClean="0">
                <a:solidFill>
                  <a:srgbClr val="FF0000"/>
                </a:solidFill>
              </a:rPr>
              <a:t>Start each sentence with a </a:t>
            </a:r>
          </a:p>
          <a:p>
            <a:r>
              <a:rPr lang="en-GB" sz="2400" b="1" dirty="0" smtClean="0">
                <a:solidFill>
                  <a:srgbClr val="FF0000"/>
                </a:solidFill>
              </a:rPr>
              <a:t>conjunction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07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49084" y="1192014"/>
            <a:ext cx="46426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  <a:cs typeface="Arial" panose="020B0604020202020204" pitchFamily="34" charset="0"/>
              </a:rPr>
              <a:t>Tuesday 2 November </a:t>
            </a:r>
            <a:r>
              <a:rPr lang="en-GB" sz="2800" u="sng" dirty="0">
                <a:latin typeface="Comic Sans MS" panose="030F0702030302020204" pitchFamily="66" charset="0"/>
                <a:cs typeface="Arial" panose="020B0604020202020204" pitchFamily="34" charset="0"/>
              </a:rPr>
              <a:t>2021</a:t>
            </a:r>
          </a:p>
        </p:txBody>
      </p:sp>
      <p:sp>
        <p:nvSpPr>
          <p:cNvPr id="3" name="Rectangle 2"/>
          <p:cNvSpPr/>
          <p:nvPr/>
        </p:nvSpPr>
        <p:spPr>
          <a:xfrm>
            <a:off x="1052946" y="4371216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LO: To </a:t>
            </a:r>
            <a:r>
              <a:rPr lang="en-GB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punctuate accurately</a:t>
            </a:r>
          </a:p>
          <a:p>
            <a:endParaRPr lang="en-GB" sz="28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C: </a:t>
            </a:r>
            <a:r>
              <a:rPr lang="en-GB" sz="2800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Prepositional phrases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1577" y="3637177"/>
            <a:ext cx="4684569" cy="2713387"/>
          </a:xfrm>
          <a:prstGeom prst="rect">
            <a:avLst/>
          </a:prstGeom>
        </p:spPr>
      </p:pic>
      <p:pic>
        <p:nvPicPr>
          <p:cNvPr id="1026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95" y="451385"/>
            <a:ext cx="4551132" cy="318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3893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09142" y="3790178"/>
            <a:ext cx="6096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b="1" dirty="0">
                <a:solidFill>
                  <a:srgbClr val="000000"/>
                </a:solidFill>
                <a:latin typeface="Arial" panose="020B0604020202020204" pitchFamily="34" charset="0"/>
              </a:rPr>
              <a:t>Starter: </a:t>
            </a:r>
            <a: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</a:rPr>
              <a:t>what is a preposition? </a:t>
            </a:r>
            <a:r>
              <a:rPr lang="en-GB" sz="3200" dirty="0">
                <a:solidFill>
                  <a:srgbClr val="000000"/>
                </a:solidFill>
                <a:latin typeface="WordVisiCarriageReturn_MSFontService"/>
              </a:rPr>
              <a:t> </a:t>
            </a:r>
            <a:endParaRPr lang="en-GB" sz="3200" dirty="0" smtClean="0">
              <a:solidFill>
                <a:srgbClr val="000000"/>
              </a:solidFill>
              <a:latin typeface="WordVisiCarriageReturn_MSFontService"/>
            </a:endParaRPr>
          </a:p>
          <a:p>
            <a:r>
              <a:rPr lang="en-GB" dirty="0">
                <a:solidFill>
                  <a:srgbClr val="000000"/>
                </a:solidFill>
                <a:latin typeface="WordVisiCarriageReturn_MSFontService"/>
              </a:rPr>
              <a:t/>
            </a:r>
            <a:br>
              <a:rPr lang="en-GB" dirty="0">
                <a:solidFill>
                  <a:srgbClr val="000000"/>
                </a:solidFill>
                <a:latin typeface="WordVisiCarriageReturn_MSFontService"/>
              </a:rPr>
            </a:b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Watch: </a:t>
            </a:r>
            <a:r>
              <a:rPr lang="en-GB" u="sng" dirty="0">
                <a:solidFill>
                  <a:srgbClr val="0000FF"/>
                </a:solidFill>
                <a:latin typeface="Arial" panose="020B0604020202020204" pitchFamily="34" charset="0"/>
                <a:hlinkClick r:id="rId2"/>
              </a:rPr>
              <a:t>What is a preposition? - BBC </a:t>
            </a:r>
            <a:r>
              <a:rPr lang="en-GB" u="sng" dirty="0" err="1">
                <a:solidFill>
                  <a:srgbClr val="0000FF"/>
                </a:solidFill>
                <a:latin typeface="Arial" panose="020B0604020202020204" pitchFamily="34" charset="0"/>
                <a:hlinkClick r:id="rId2"/>
              </a:rPr>
              <a:t>Bitesize</a:t>
            </a:r>
            <a:r>
              <a:rPr lang="en-GB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endParaRPr lang="en-GB" dirty="0"/>
          </a:p>
        </p:txBody>
      </p:sp>
      <p:pic>
        <p:nvPicPr>
          <p:cNvPr id="2050" name="Picture 2" descr="See the source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655782"/>
            <a:ext cx="3372715" cy="2642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218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71040" y="1198880"/>
            <a:ext cx="8859520" cy="46634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2783840" y="1985556"/>
            <a:ext cx="749808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1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r>
              <a:rPr lang="en-GB" sz="3200" i="1" dirty="0" smtClean="0">
                <a:solidFill>
                  <a:srgbClr val="000000"/>
                </a:solidFill>
                <a:latin typeface="Arial" panose="020B0604020202020204" pitchFamily="34" charset="0"/>
              </a:rPr>
              <a:t>A preposition </a:t>
            </a:r>
            <a:r>
              <a:rPr lang="en-GB" sz="3200" i="1" dirty="0">
                <a:solidFill>
                  <a:srgbClr val="000000"/>
                </a:solidFill>
                <a:latin typeface="Arial" panose="020B0604020202020204" pitchFamily="34" charset="0"/>
              </a:rPr>
              <a:t>combines with a noun or pronoun to show location (place), time or movement. </a:t>
            </a:r>
            <a: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</a:rPr>
              <a:t> </a:t>
            </a:r>
            <a:r>
              <a:rPr lang="en-GB" sz="3200" dirty="0">
                <a:solidFill>
                  <a:srgbClr val="000000"/>
                </a:solidFill>
                <a:latin typeface="WordVisiCarriageReturn_MSFontService"/>
              </a:rPr>
              <a:t> </a:t>
            </a:r>
            <a:br>
              <a:rPr lang="en-GB" sz="3200" dirty="0">
                <a:solidFill>
                  <a:srgbClr val="000000"/>
                </a:solidFill>
                <a:latin typeface="WordVisiCarriageReturn_MSFontService"/>
              </a:rPr>
            </a:br>
            <a:r>
              <a:rPr lang="en-GB" sz="3200" dirty="0" smtClean="0">
                <a:solidFill>
                  <a:srgbClr val="000000"/>
                </a:solidFill>
                <a:latin typeface="Arial" panose="020B0604020202020204" pitchFamily="34" charset="0"/>
              </a:rPr>
              <a:t>Today, we </a:t>
            </a:r>
            <a:r>
              <a:rPr lang="en-GB" sz="3200" dirty="0">
                <a:solidFill>
                  <a:srgbClr val="000000"/>
                </a:solidFill>
                <a:latin typeface="Arial" panose="020B0604020202020204" pitchFamily="34" charset="0"/>
              </a:rPr>
              <a:t>are going to be looking at prepositions of location (place) 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89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0254" y="1016000"/>
            <a:ext cx="6920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Work through the </a:t>
            </a:r>
            <a:r>
              <a:rPr lang="en-GB" sz="2800" dirty="0" err="1" smtClean="0">
                <a:latin typeface="Comic Sans MS" panose="030F0702030302020204" pitchFamily="66" charset="0"/>
              </a:rPr>
              <a:t>powerpoint</a:t>
            </a:r>
            <a:r>
              <a:rPr lang="en-GB" sz="2800" dirty="0" smtClean="0">
                <a:latin typeface="Comic Sans MS" panose="030F0702030302020204" pitchFamily="66" charset="0"/>
              </a:rPr>
              <a:t> activities!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0886" y="2045278"/>
            <a:ext cx="5905500" cy="415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8368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5690" y="147842"/>
            <a:ext cx="3843510" cy="32738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71419" y="600364"/>
            <a:ext cx="35528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u="sng" dirty="0" smtClean="0"/>
              <a:t>A messy Bedroom</a:t>
            </a:r>
            <a:endParaRPr lang="en-GB" sz="3600" u="sng" dirty="0"/>
          </a:p>
        </p:txBody>
      </p:sp>
      <p:sp>
        <p:nvSpPr>
          <p:cNvPr id="4" name="Rectangle 3"/>
          <p:cNvSpPr/>
          <p:nvPr/>
        </p:nvSpPr>
        <p:spPr>
          <a:xfrm>
            <a:off x="591127" y="1840499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Below is a description of a messy bedroom</a:t>
            </a:r>
            <a:r>
              <a:rPr lang="en-GB" dirty="0" smtClean="0"/>
              <a:t>.</a:t>
            </a:r>
          </a:p>
          <a:p>
            <a:r>
              <a:rPr lang="en-GB" dirty="0" smtClean="0"/>
              <a:t>Can you spot all </a:t>
            </a:r>
            <a:r>
              <a:rPr lang="en-GB" dirty="0"/>
              <a:t>the </a:t>
            </a:r>
            <a:endParaRPr lang="en-GB" dirty="0" smtClean="0"/>
          </a:p>
          <a:p>
            <a:r>
              <a:rPr lang="en-GB" dirty="0" smtClean="0"/>
              <a:t>prepositional </a:t>
            </a:r>
            <a:r>
              <a:rPr lang="en-GB" dirty="0"/>
              <a:t>phrases in </a:t>
            </a:r>
            <a:r>
              <a:rPr lang="en-GB" dirty="0" smtClean="0"/>
              <a:t>the </a:t>
            </a:r>
            <a:r>
              <a:rPr lang="en-GB" dirty="0"/>
              <a:t>text. </a:t>
            </a:r>
            <a:endParaRPr lang="en-GB" dirty="0" smtClean="0"/>
          </a:p>
          <a:p>
            <a:r>
              <a:rPr lang="en-GB" dirty="0" smtClean="0"/>
              <a:t>There </a:t>
            </a:r>
            <a:r>
              <a:rPr lang="en-GB" dirty="0"/>
              <a:t>are eleven </a:t>
            </a:r>
            <a:r>
              <a:rPr lang="en-GB" dirty="0" smtClean="0"/>
              <a:t>altogether. Write them on a whiteboard or a piece of paper.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117" y="3562350"/>
            <a:ext cx="8193203" cy="3195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89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1746" y="1224539"/>
            <a:ext cx="8543925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2254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25600" y="778363"/>
            <a:ext cx="919018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u="sng" dirty="0">
                <a:solidFill>
                  <a:srgbClr val="000000"/>
                </a:solidFill>
                <a:latin typeface="Comic Sans MS" panose="030F0702030302020204" pitchFamily="66" charset="0"/>
                <a:ea typeface="Cambria" panose="02040503050406030204" pitchFamily="18" charset="0"/>
              </a:rPr>
              <a:t>Activity: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  <a:ea typeface="Cambria" panose="02040503050406030204" pitchFamily="18" charset="0"/>
              </a:rPr>
              <a:t> </a:t>
            </a:r>
            <a:endParaRPr lang="en-US" sz="2000" dirty="0" smtClean="0">
              <a:solidFill>
                <a:srgbClr val="000000"/>
              </a:solidFill>
              <a:latin typeface="Comic Sans MS" panose="030F0702030302020204" pitchFamily="66" charset="0"/>
              <a:ea typeface="Cambria" panose="02040503050406030204" pitchFamily="18" charset="0"/>
            </a:endParaRPr>
          </a:p>
          <a:p>
            <a:pPr algn="ctr"/>
            <a:r>
              <a:rPr lang="en-US" sz="2000" dirty="0" smtClean="0">
                <a:solidFill>
                  <a:srgbClr val="000000"/>
                </a:solidFill>
                <a:latin typeface="Comic Sans MS" panose="030F0702030302020204" pitchFamily="66" charset="0"/>
                <a:ea typeface="Cambria" panose="02040503050406030204" pitchFamily="18" charset="0"/>
              </a:rPr>
              <a:t>Draw 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  <a:ea typeface="Cambria" panose="02040503050406030204" pitchFamily="18" charset="0"/>
              </a:rPr>
              <a:t>a picture of your bedroom. </a:t>
            </a:r>
            <a:r>
              <a:rPr lang="en-US" sz="2000" dirty="0" smtClean="0">
                <a:solidFill>
                  <a:srgbClr val="000000"/>
                </a:solidFill>
                <a:latin typeface="Comic Sans MS" panose="030F0702030302020204" pitchFamily="66" charset="0"/>
                <a:ea typeface="Cambria" panose="02040503050406030204" pitchFamily="18" charset="0"/>
              </a:rPr>
              <a:t>Underneath, write 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  <a:ea typeface="Cambria" panose="02040503050406030204" pitchFamily="18" charset="0"/>
              </a:rPr>
              <a:t>a description of your bedroom which includes prepositional phrases. Remember to use full sentences. Try to include conjunctions.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79055" y="2667252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en-GB" b="1" u="sng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Paddling:</a:t>
            </a:r>
            <a:endParaRPr lang="en-GB" sz="2800" b="1" dirty="0">
              <a:solidFill>
                <a:srgbClr val="0070C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Write a description including two prepositional phrases. Try to include a conjunction.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121564" y="377734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en-GB" b="1" u="sng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Snorkelling:</a:t>
            </a:r>
            <a:r>
              <a:rPr lang="en-GB" b="1" dirty="0">
                <a:solidFill>
                  <a:srgbClr val="00B05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lang="en-GB" sz="2800" b="1" dirty="0">
              <a:solidFill>
                <a:srgbClr val="00B05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dirty="0">
                <a:latin typeface="Arial" panose="020B0604020202020204" pitchFamily="34" charset="0"/>
                <a:ea typeface="Times New Roman" panose="02020603050405020304" pitchFamily="18" charset="0"/>
              </a:rPr>
              <a:t>Write a description including three or more prepositional phrases. Can you use one expanded noun phrase and a conjunction?</a:t>
            </a:r>
            <a:endParaRPr lang="en-GB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55782" y="4977671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spcAft>
                <a:spcPts val="0"/>
              </a:spcAft>
            </a:pPr>
            <a:r>
              <a:rPr lang="en-GB" b="1" u="sng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Diving: </a:t>
            </a:r>
            <a:endParaRPr lang="en-GB" sz="2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dirty="0">
                <a:latin typeface="Arial" panose="020B0604020202020204" pitchFamily="34" charset="0"/>
                <a:ea typeface="Cambria" panose="02040503050406030204" pitchFamily="18" charset="0"/>
              </a:rPr>
              <a:t>Write a detailed and imaginative description of your bedroom including as many prepositional phrases as possible. Include expanded noun phrases and conjunctions.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51213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395</Words>
  <Application>Microsoft Office PowerPoint</Application>
  <PresentationFormat>Widescreen</PresentationFormat>
  <Paragraphs>47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Calibri</vt:lpstr>
      <vt:lpstr>Calibri Light</vt:lpstr>
      <vt:lpstr>Cambria</vt:lpstr>
      <vt:lpstr>Century Gothic</vt:lpstr>
      <vt:lpstr>Comic Sans MS</vt:lpstr>
      <vt:lpstr>Times New Roman</vt:lpstr>
      <vt:lpstr>WordVisiCarriageReturn_MSFontService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6</cp:revision>
  <dcterms:created xsi:type="dcterms:W3CDTF">2021-10-30T20:56:14Z</dcterms:created>
  <dcterms:modified xsi:type="dcterms:W3CDTF">2021-11-01T08:59:42Z</dcterms:modified>
</cp:coreProperties>
</file>