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83" r:id="rId3"/>
    <p:sldId id="264" r:id="rId4"/>
    <p:sldId id="268" r:id="rId5"/>
    <p:sldId id="291" r:id="rId6"/>
    <p:sldId id="292" r:id="rId7"/>
    <p:sldId id="293" r:id="rId8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52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84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D0A7C-B33E-4846-BAE4-642C10D8569A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DD4B3-ADBB-4339-BAF9-37520D387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1DAB98-C82A-49B1-9488-63E4FD95C925}" type="datetimeFigureOut">
              <a:rPr lang="en-GB"/>
              <a:pPr>
                <a:defRPr/>
              </a:pPr>
              <a:t>16/10/2021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2E4CD-D09D-47DB-8E00-366D2964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56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182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138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3884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6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eystage2-ks2/ks2-topics-organised-events-and-awareness-days-weeks/ks2-topics-organised-events-and-awareness-days-weeks-black-history-month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9DDBC65C-2488-425B-BABD-5FC4C7301213}"/>
              </a:ext>
            </a:extLst>
          </p:cNvPr>
          <p:cNvSpPr/>
          <p:nvPr/>
        </p:nvSpPr>
        <p:spPr>
          <a:xfrm>
            <a:off x="0" y="5565648"/>
            <a:ext cx="9144000" cy="1292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Monday </a:t>
            </a:r>
            <a:r>
              <a:rPr lang="en-GB" sz="3600" u="sng" dirty="0" smtClean="0">
                <a:latin typeface="HfW cursive" panose="00000500000000000000" pitchFamily="2" charset="0"/>
              </a:rPr>
              <a:t>18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3600" u="sng" dirty="0" smtClean="0">
                <a:latin typeface="HfW cursive" panose="00000500000000000000" pitchFamily="2" charset="0"/>
              </a:rPr>
              <a:t> </a:t>
            </a:r>
            <a:r>
              <a:rPr lang="en-GB" sz="36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</a:t>
            </a:r>
            <a:r>
              <a:rPr lang="en-GB" sz="3600" u="sng" dirty="0" smtClean="0">
                <a:latin typeface="HfW cursive" panose="00000500000000000000" pitchFamily="2" charset="0"/>
              </a:rPr>
              <a:t>analyse writing.</a:t>
            </a:r>
            <a:endParaRPr lang="en-GB" sz="3600" u="sng" dirty="0" smtClean="0">
              <a:latin typeface="HfW cursive" panose="00000500000000000000" pitchFamily="2" charset="0"/>
            </a:endParaRP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</a:t>
            </a:r>
            <a:r>
              <a:rPr lang="en-GB" sz="3600" u="sng" dirty="0" smtClean="0">
                <a:latin typeface="HfW cursive" panose="00000500000000000000" pitchFamily="2" charset="0"/>
              </a:rPr>
              <a:t>Biography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6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Let’s Recap</a:t>
            </a:r>
            <a:endParaRPr lang="en-GB" altLang="en-US" sz="3600" dirty="0">
              <a:solidFill>
                <a:srgbClr val="009487"/>
              </a:solidFill>
              <a:latin typeface="Twinkl" pitchFamily="2" charset="0"/>
            </a:endParaRP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766388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Black History Month is a time set aside each year to celebrate the achievements of Black men and women in the past and today.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4224913" y="2528523"/>
            <a:ext cx="3760847" cy="432947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853186" y="2429423"/>
            <a:ext cx="3760847" cy="44285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Last week…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You made some amazing stars to describe some incredible famous figures. 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Today we are going to investigate a few more famous figures. 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44" y="4126097"/>
            <a:ext cx="4179111" cy="29551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Last week…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We are going to collect some information to help us write biographies! 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A biography is a piece of </a:t>
            </a:r>
            <a:r>
              <a:rPr lang="en-GB" altLang="en-US" sz="2800" b="1" dirty="0" smtClean="0">
                <a:solidFill>
                  <a:srgbClr val="FF0000"/>
                </a:solidFill>
                <a:latin typeface="Twinkl" pitchFamily="2" charset="0"/>
              </a:rPr>
              <a:t>non-fiction</a:t>
            </a: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 writing which informs us about the life and achievements of somebody!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44" y="4126097"/>
            <a:ext cx="4179111" cy="295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4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Today’s Task!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First I would like you to work through the fact files and choose a famous figure you would like to write your biographies about. 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44" y="4126097"/>
            <a:ext cx="4179111" cy="29551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2324618" y="4245429"/>
            <a:ext cx="2141001" cy="26125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0" y="4126097"/>
            <a:ext cx="2141001" cy="273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9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Today’s Task!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Next I would like you to fill in your pre-writing sheet! </a:t>
            </a:r>
          </a:p>
          <a:p>
            <a:pPr eaLnBrk="1" hangingPunct="1">
              <a:spcBef>
                <a:spcPct val="0"/>
              </a:spcBef>
            </a:pPr>
            <a:endParaRPr lang="en-GB" altLang="en-US" sz="2800" b="1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sz="2800" b="1" dirty="0" smtClean="0">
                <a:solidFill>
                  <a:schemeClr val="tx1"/>
                </a:solidFill>
                <a:latin typeface="Twinkl" pitchFamily="2" charset="0"/>
              </a:rPr>
              <a:t>The more facts and detail you record, the better your biography will be!</a:t>
            </a:r>
            <a:endParaRPr lang="en-GB" altLang="en-US" sz="28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44" y="4126097"/>
            <a:ext cx="4179111" cy="29551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2324618" y="4245429"/>
            <a:ext cx="2141001" cy="26125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0" y="4126097"/>
            <a:ext cx="2141001" cy="273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7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1426</TotalTime>
  <Words>160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HfW cursive</vt:lpstr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Let’s Recap</vt:lpstr>
      <vt:lpstr>Last week…</vt:lpstr>
      <vt:lpstr>Last week…</vt:lpstr>
      <vt:lpstr>Today’s Task!</vt:lpstr>
      <vt:lpstr>Today’s Task!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151</cp:revision>
  <dcterms:created xsi:type="dcterms:W3CDTF">2014-10-01T16:09:27Z</dcterms:created>
  <dcterms:modified xsi:type="dcterms:W3CDTF">2021-10-16T18:23:26Z</dcterms:modified>
</cp:coreProperties>
</file>