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0"/>
  </p:notesMasterIdLst>
  <p:sldIdLst>
    <p:sldId id="321" r:id="rId11"/>
    <p:sldId id="297" r:id="rId12"/>
    <p:sldId id="298" r:id="rId13"/>
    <p:sldId id="306" r:id="rId14"/>
    <p:sldId id="299" r:id="rId15"/>
    <p:sldId id="300" r:id="rId16"/>
    <p:sldId id="309" r:id="rId17"/>
    <p:sldId id="310" r:id="rId18"/>
    <p:sldId id="308" r:id="rId19"/>
    <p:sldId id="307" r:id="rId20"/>
    <p:sldId id="311" r:id="rId21"/>
    <p:sldId id="312" r:id="rId22"/>
    <p:sldId id="313" r:id="rId23"/>
    <p:sldId id="314" r:id="rId24"/>
    <p:sldId id="304" r:id="rId25"/>
    <p:sldId id="317" r:id="rId26"/>
    <p:sldId id="318" r:id="rId27"/>
    <p:sldId id="319" r:id="rId28"/>
    <p:sldId id="337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9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6055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9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9.png"/><Relationship Id="rId3" Type="http://schemas.openxmlformats.org/officeDocument/2006/relationships/audio" Target="../media/media4.m4a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0.png"/><Relationship Id="rId10" Type="http://schemas.openxmlformats.org/officeDocument/2006/relationships/image" Target="../media/image16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9.png"/><Relationship Id="rId3" Type="http://schemas.openxmlformats.org/officeDocument/2006/relationships/audio" Target="../media/media5.m4a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11" Type="http://schemas.openxmlformats.org/officeDocument/2006/relationships/image" Target="../media/image17.png"/><Relationship Id="rId5" Type="http://schemas.openxmlformats.org/officeDocument/2006/relationships/image" Target="../media/image19.png"/><Relationship Id="rId10" Type="http://schemas.openxmlformats.org/officeDocument/2006/relationships/image" Target="../media/image16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6.m4a"/><Relationship Id="rId7" Type="http://schemas.openxmlformats.org/officeDocument/2006/relationships/image" Target="../media/image22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0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7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5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7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5" Type="http://schemas.openxmlformats.org/officeDocument/2006/relationships/image" Target="../media/image24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9.png"/><Relationship Id="rId2" Type="http://schemas.microsoft.com/office/2007/relationships/media" Target="../media/media9.m4a"/><Relationship Id="rId1" Type="http://schemas.openxmlformats.org/officeDocument/2006/relationships/tags" Target="../tags/tag10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audio" Target="../media/media10.m4a"/><Relationship Id="rId7" Type="http://schemas.openxmlformats.org/officeDocument/2006/relationships/image" Target="../media/image34.png"/><Relationship Id="rId2" Type="http://schemas.microsoft.com/office/2007/relationships/media" Target="../media/media10.m4a"/><Relationship Id="rId1" Type="http://schemas.openxmlformats.org/officeDocument/2006/relationships/tags" Target="../tags/tag1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22.1.2021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67862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Dividing by 2. </a:t>
            </a:r>
          </a:p>
        </p:txBody>
      </p:sp>
      <p:pic>
        <p:nvPicPr>
          <p:cNvPr id="6" name="Picture 2" descr="Free Partner Sharing Cliparts, Download Free Clip Art, Free Clip Art on  Clipart Library">
            <a:extLst>
              <a:ext uri="{FF2B5EF4-FFF2-40B4-BE49-F238E27FC236}">
                <a16:creationId xmlns:a16="http://schemas.microsoft.com/office/drawing/2014/main" id="{B3E43CF4-83E9-4F5D-B853-A8DDDC586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8" b="100000" l="0" r="99219">
                        <a14:foregroundMark x1="22852" y1="93865" x2="34180" y2="89571"/>
                        <a14:foregroundMark x1="59961" y1="91207" x2="81250" y2="92843"/>
                        <a14:foregroundMark x1="47070" y1="96933" x2="51563" y2="83845"/>
                        <a14:foregroundMark x1="57813" y1="97955" x2="50781" y2="87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0667" y="3180694"/>
            <a:ext cx="3533334" cy="3374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Watton">
            <a:hlinkClick r:id="" action="ppaction://media"/>
            <a:extLst>
              <a:ext uri="{FF2B5EF4-FFF2-40B4-BE49-F238E27FC236}">
                <a16:creationId xmlns:a16="http://schemas.microsoft.com/office/drawing/2014/main" id="{15D9C9B2-BB88-4DE6-8DA5-A6664A891F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75860" y="5528538"/>
            <a:ext cx="1177235" cy="1177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75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9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Circle the multiples of 2</a:t>
                </a:r>
              </a:p>
              <a:p>
                <a:pPr marL="514350" indent="-514350">
                  <a:buAutoNum type="arabicParenR" startAt="2"/>
                </a:pPr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24       6       5      15      10       4        20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is an array.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How many groups of 2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blipFill>
                <a:blip r:embed="rId4"/>
                <a:stretch>
                  <a:fillRect l="-1679" t="-1270" b="-23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38925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4353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9782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5210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0639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8948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4377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9805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5234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0662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Watton">
            <a:hlinkClick r:id="" action="ppaction://media"/>
            <a:extLst>
              <a:ext uri="{FF2B5EF4-FFF2-40B4-BE49-F238E27FC236}">
                <a16:creationId xmlns:a16="http://schemas.microsoft.com/office/drawing/2014/main" id="{A7F890DF-4F7D-4D79-B549-23FBBA20DC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913218" y="4975087"/>
            <a:ext cx="1962426" cy="1962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4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calculations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9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2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2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Circle the multiples of 2</a:t>
                </a:r>
              </a:p>
              <a:p>
                <a:pPr marL="514350" indent="-514350">
                  <a:buAutoNum type="arabicParenR" startAt="2"/>
                </a:pPr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24       6       5      15      10       23        20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is an array.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How many groups of 2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278368"/>
              </a:xfrm>
              <a:prstGeom prst="rect">
                <a:avLst/>
              </a:prstGeom>
              <a:blipFill>
                <a:blip r:embed="rId5"/>
                <a:stretch>
                  <a:fillRect l="-1679" t="-1270" b="-23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/>
          <p:cNvSpPr/>
          <p:nvPr/>
        </p:nvSpPr>
        <p:spPr>
          <a:xfrm>
            <a:off x="38925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44353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9782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552107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063926" y="3840480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8948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4377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9805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52342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066277" y="4394462"/>
            <a:ext cx="432000" cy="431074"/>
          </a:xfrm>
          <a:prstGeom prst="ellipse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551842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512106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04242" y="146875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391604" y="14798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Oval 2"/>
          <p:cNvSpPr/>
          <p:nvPr/>
        </p:nvSpPr>
        <p:spPr>
          <a:xfrm>
            <a:off x="1541418" y="2908116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2379884" y="2908116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4730958" y="2908116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6631578" y="2908090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3891764" y="3840480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4426445" y="3840480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4969689" y="3840480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5511263" y="3840480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6052661" y="3845338"/>
            <a:ext cx="474302" cy="985056"/>
          </a:xfrm>
          <a:prstGeom prst="roundRect">
            <a:avLst>
              <a:gd name="adj" fmla="val 22175"/>
            </a:avLst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6356502" y="5065102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D1DB2BA-0261-4E19-BEA9-97DFC029CF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979210" y="1459968"/>
            <a:ext cx="1200693" cy="120069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2605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34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4" grpId="0"/>
      <p:bldP spid="15" grpId="0"/>
      <p:bldP spid="16" grpId="0"/>
      <p:bldP spid="17" grpId="0"/>
      <p:bldP spid="3" grpId="0" animBg="1"/>
      <p:bldP spid="30" grpId="0" animBg="1"/>
      <p:bldP spid="31" grpId="0" animBg="1"/>
      <p:bldP spid="32" grpId="0" animBg="1"/>
      <p:bldP spid="5" grpId="0" animBg="1"/>
      <p:bldP spid="35" grpId="0" animBg="1"/>
      <p:bldP spid="36" grpId="0" animBg="1"/>
      <p:bldP spid="37" grpId="0" animBg="1"/>
      <p:bldP spid="38" grpId="0" animBg="1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56938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children are playing a game.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They need to get into two equal teams.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will be in each team?</a:t>
            </a:r>
          </a:p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will be 4 children in each team.</a:t>
            </a:r>
          </a:p>
          <a:p>
            <a:endParaRPr lang="en-GB" sz="28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6715" y="1485444"/>
            <a:ext cx="1427798" cy="170311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3328" y="1428789"/>
            <a:ext cx="1427798" cy="175433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4588" y="2657268"/>
            <a:ext cx="1427798" cy="15686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4618" y="1347229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355" y="2345961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231" y="2121670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7740" y="1428789"/>
            <a:ext cx="1382571" cy="1518968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778842" y="1364077"/>
            <a:ext cx="3115819" cy="2912110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4969147" y="1364077"/>
            <a:ext cx="3123188" cy="2912110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652D0B-AC96-4576-8465-EAD73CD313A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6604513" y="4564356"/>
            <a:ext cx="1732198" cy="17321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0.08107 -0.0115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5" y="-57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1667 0.024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833" y="120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-0.08438 0.1050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19" y="525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7517 0.0122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67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6090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5550" y="316855"/>
            <a:ext cx="762549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children are playing a game.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They need to get into twos.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pairs will there be?</a:t>
            </a:r>
          </a:p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will be 4 pairs of children.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208252" y="1279962"/>
            <a:ext cx="1395030" cy="16640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889761" y="1374052"/>
            <a:ext cx="1380371" cy="169606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4588" y="2657268"/>
            <a:ext cx="1427798" cy="15686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7018" y="1307904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4355" y="2345961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231" y="2121670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1320" y="1428788"/>
            <a:ext cx="1382571" cy="1518968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2341312" y="1273521"/>
            <a:ext cx="1983691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843751" y="2973231"/>
            <a:ext cx="2563730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5384193" y="1269351"/>
            <a:ext cx="1983691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5187202" y="2981397"/>
            <a:ext cx="2427619" cy="1574182"/>
          </a:xfrm>
          <a:prstGeom prst="round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2E0908F-0E79-432B-8002-D3453E6C41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690413" y="4547413"/>
            <a:ext cx="2479551" cy="24795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996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07407E-6 L 0.04132 -0.014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-74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3073 0.0856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28" y="428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6146 0.057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3" y="287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-0.05642 -0.0097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0" y="-48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01962 0.1238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618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5185E-6 L 0.02673 0.072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7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03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08979" y="585802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Sharing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399186" y="220617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9186" y="2206172"/>
                <a:ext cx="2246811" cy="584775"/>
              </a:xfrm>
              <a:prstGeom prst="rect">
                <a:avLst/>
              </a:prstGeom>
              <a:blipFill>
                <a:blip r:embed="rId5"/>
                <a:stretch>
                  <a:fillRect l="-70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1108978" y="3533897"/>
            <a:ext cx="22468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Grouping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494854" y="5136402"/>
                <a:ext cx="224681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8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÷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4854" y="5136402"/>
                <a:ext cx="2246811" cy="584775"/>
              </a:xfrm>
              <a:prstGeom prst="rect">
                <a:avLst/>
              </a:prstGeom>
              <a:blipFill>
                <a:blip r:embed="rId6"/>
                <a:stretch>
                  <a:fillRect l="-677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8607" y="1421603"/>
            <a:ext cx="3202693" cy="13178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708" y="4276624"/>
            <a:ext cx="3036805" cy="151451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749198" y="1257676"/>
            <a:ext cx="31538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4 children in each team.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384700" y="4182295"/>
            <a:ext cx="37290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4 pairs of children.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D6FAE65-8706-4C22-83A2-8D66171E8B6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218228" y="2587487"/>
            <a:ext cx="1276626" cy="12766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74987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369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1426" y="4037970"/>
            <a:ext cx="1140722" cy="13013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3470" y="4144952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6990" y="377120"/>
            <a:ext cx="76254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are 12 flowers.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flowers are shared equally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between 2 pots.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flowers are grouped into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pots of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519" y="903060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9489" y="927996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18" y="862309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991" y="93222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684" y="957792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583" y="895702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278" y="916582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239" y="932227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5495374" y="2581486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rapezoid 15"/>
          <p:cNvSpPr/>
          <p:nvPr/>
        </p:nvSpPr>
        <p:spPr>
          <a:xfrm rot="10800000">
            <a:off x="6361927" y="2581485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rapezoid 16"/>
          <p:cNvSpPr/>
          <p:nvPr/>
        </p:nvSpPr>
        <p:spPr>
          <a:xfrm rot="10800000">
            <a:off x="5643470" y="4944561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3860" y="93700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2830" y="961945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3759" y="89625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4580" y="953113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69344" y="554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9719636-42F4-4CCF-8CD1-0DCE15F39D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68800" y="3225800"/>
            <a:ext cx="1126574" cy="112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421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68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are 12 flowers.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6 flowers in each pot.    </a:t>
                </a: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flowers are shared equally between 2 pots.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flowers will be in each pot? 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599" t="-1071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>
            <a:extLst>
              <a:ext uri="{FF2B5EF4-FFF2-40B4-BE49-F238E27FC236}">
                <a16:creationId xmlns:a16="http://schemas.microsoft.com/office/drawing/2014/main" id="{8865AB92-622D-4143-8BF1-C1F04B8EFCDA}"/>
              </a:ext>
            </a:extLst>
          </p:cNvPr>
          <p:cNvSpPr/>
          <p:nvPr/>
        </p:nvSpPr>
        <p:spPr>
          <a:xfrm>
            <a:off x="575733" y="1253067"/>
            <a:ext cx="5181600" cy="865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204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08628 0.16412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1371 0.1694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43 0.18819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25139 0.1879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3802 0.15393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18993 0.14791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092 0.18565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12326 0.18681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9774 0.13634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349 0.1342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7465 0.16898 " pathEditMode="relative" rAng="0" ptsTypes="AA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5399 0.11875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Here are 12 flowers.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There are 6 pots of 2   </a:t>
                </a:r>
              </a:p>
              <a:p>
                <a:pPr lvl="0"/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The flowers are grouped into pots of 2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How many pots can we fill?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93866"/>
              </a:xfrm>
              <a:prstGeom prst="rect">
                <a:avLst/>
              </a:prstGeom>
              <a:blipFill>
                <a:blip r:embed="rId5"/>
                <a:stretch>
                  <a:fillRect l="-1599" t="-1071" b="-21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>
            <a:extLst>
              <a:ext uri="{FF2B5EF4-FFF2-40B4-BE49-F238E27FC236}">
                <a16:creationId xmlns:a16="http://schemas.microsoft.com/office/drawing/2014/main" id="{9F05F612-0287-4F48-89A6-5BC2CFCBA1E3}"/>
              </a:ext>
            </a:extLst>
          </p:cNvPr>
          <p:cNvSpPr/>
          <p:nvPr/>
        </p:nvSpPr>
        <p:spPr>
          <a:xfrm>
            <a:off x="575733" y="1253067"/>
            <a:ext cx="5181600" cy="865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rapezoid 19"/>
          <p:cNvSpPr/>
          <p:nvPr/>
        </p:nvSpPr>
        <p:spPr>
          <a:xfrm rot="10800000">
            <a:off x="4764279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oid 25"/>
          <p:cNvSpPr/>
          <p:nvPr/>
        </p:nvSpPr>
        <p:spPr>
          <a:xfrm rot="10800000">
            <a:off x="5899232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rapezoid 26"/>
          <p:cNvSpPr/>
          <p:nvPr/>
        </p:nvSpPr>
        <p:spPr>
          <a:xfrm rot="10800000">
            <a:off x="7057934" y="3073686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5237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555 0.18727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935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00365 0.22176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941 0.19143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95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32 0.19699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07343 0.20116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004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6927 0.18519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09271 0.19514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9745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908 0.19097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0.13351 0.18356 " pathEditMode="relative" rAng="0" ptsTypes="AA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9167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12656 0.1868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9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1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5" grpId="0" animBg="1"/>
      <p:bldP spid="18" grpId="0" animBg="1"/>
      <p:bldP spid="19" grpId="0" animBg="1"/>
      <p:bldP spid="20" grpId="0" animBg="1"/>
      <p:bldP spid="26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1426" y="4037970"/>
            <a:ext cx="1140722" cy="13013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3470" y="4144952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6990" y="377120"/>
            <a:ext cx="762549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flowers are shared equally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between 2 pots.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flowers are grouped into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pots of 2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0519" y="903060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9489" y="927996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0418" y="862309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1991" y="93222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684" y="957792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0583" y="895702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0278" y="916582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239" y="932227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5495374" y="2581486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rapezoid 15"/>
          <p:cNvSpPr/>
          <p:nvPr/>
        </p:nvSpPr>
        <p:spPr>
          <a:xfrm rot="10800000">
            <a:off x="6361927" y="2604960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rapezoid 16"/>
          <p:cNvSpPr/>
          <p:nvPr/>
        </p:nvSpPr>
        <p:spPr>
          <a:xfrm rot="10800000">
            <a:off x="5643470" y="4944561"/>
            <a:ext cx="718457" cy="653143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3860" y="93700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2830" y="961945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3759" y="89625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4580" y="953113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669344" y="5546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7566" y="915607"/>
            <a:ext cx="1140722" cy="1301387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58368C-9C8A-4580-A35A-3747A6D6D9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347446" y="3225800"/>
            <a:ext cx="1427754" cy="1427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05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61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5550" y="316855"/>
            <a:ext cx="76254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2 pots of 6 flowers.</a:t>
            </a: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is one flower left over. </a:t>
            </a:r>
          </a:p>
          <a:p>
            <a:pPr lvl="0"/>
            <a:r>
              <a:rPr lang="en-GB" sz="2800" dirty="0">
                <a:solidFill>
                  <a:srgbClr val="5B9BD5">
                    <a:lumMod val="50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2281028" y="2842750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rapezoid 24"/>
          <p:cNvSpPr/>
          <p:nvPr/>
        </p:nvSpPr>
        <p:spPr>
          <a:xfrm rot="10800000">
            <a:off x="4757873" y="2842751"/>
            <a:ext cx="1383530" cy="1237534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5797" y="773308"/>
            <a:ext cx="1140722" cy="13013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6850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18993 0.147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738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12326 0.1868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63" y="932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-0.03802 0.1539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768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08628 0.164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06" y="819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243 0.1881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5" y="939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1371 0.1694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847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25139 0.1879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939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1092 0.1856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69" y="928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349 0.1342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6" y="671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15399 0.1187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08" y="592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-0.19774 0.1363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96" y="680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7465 0.1689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8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9292" y="833408"/>
            <a:ext cx="1140722" cy="130138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0322" y="7954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0221" y="754658"/>
            <a:ext cx="1140722" cy="13013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5550" y="316855"/>
            <a:ext cx="76254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if we had 13 flowers?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srgbClr val="5B9BD5">
                  <a:lumMod val="50000"/>
                </a:srgb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are 6 pots of 2 flowers.   </a:t>
            </a:r>
          </a:p>
          <a:p>
            <a:pPr lvl="0"/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There is one flower left over.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2673" y="780666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1643" y="818665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2572" y="739915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4145" y="809834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2838" y="848461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737" y="773308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2432" y="79418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3393" y="809833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1042" y="824576"/>
            <a:ext cx="1140722" cy="1301387"/>
          </a:xfrm>
          <a:prstGeom prst="rect">
            <a:avLst/>
          </a:prstGeom>
        </p:spPr>
      </p:pic>
      <p:sp>
        <p:nvSpPr>
          <p:cNvPr id="15" name="Trapezoid 14"/>
          <p:cNvSpPr/>
          <p:nvPr/>
        </p:nvSpPr>
        <p:spPr>
          <a:xfrm rot="10800000">
            <a:off x="1103357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rapezoid 17"/>
          <p:cNvSpPr/>
          <p:nvPr/>
        </p:nvSpPr>
        <p:spPr>
          <a:xfrm rot="10800000">
            <a:off x="2402432" y="3073688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rapezoid 18"/>
          <p:cNvSpPr/>
          <p:nvPr/>
        </p:nvSpPr>
        <p:spPr>
          <a:xfrm rot="10800000">
            <a:off x="3596544" y="3073689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rapezoid 19"/>
          <p:cNvSpPr/>
          <p:nvPr/>
        </p:nvSpPr>
        <p:spPr>
          <a:xfrm rot="10800000">
            <a:off x="4764279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rapezoid 25"/>
          <p:cNvSpPr/>
          <p:nvPr/>
        </p:nvSpPr>
        <p:spPr>
          <a:xfrm rot="10800000">
            <a:off x="5899232" y="3073687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rapezoid 26"/>
          <p:cNvSpPr/>
          <p:nvPr/>
        </p:nvSpPr>
        <p:spPr>
          <a:xfrm rot="10800000">
            <a:off x="7057934" y="3073686"/>
            <a:ext cx="812532" cy="775661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0776" y="754658"/>
            <a:ext cx="1140722" cy="13013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8823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04028 0.18519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4" y="925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0382 0.19421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0" y="969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0.00555 0.18727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" y="935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85185E-6 L 0.00365 0.22176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08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22222E-6 L 0.03941 0.19143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956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04132 0.19699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983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07343 0.20116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3" y="1004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0.06927 0.18519 " pathEditMode="relative" rAng="0" ptsTypes="AA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9259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09271 0.19514 " pathEditMode="relative" rAng="0" ptsTypes="AA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9745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7 L 0.0908 0.19097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31" y="953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0.13351 0.18356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916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0.12656 0.1868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19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9" grpId="0" animBg="1"/>
      <p:bldP spid="20" grpId="0" animBg="1"/>
      <p:bldP spid="26" grpId="0" animBg="1"/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531" y="519347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5" y="533616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722531" y="450304"/>
            <a:ext cx="750352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Which groups can be divided by 2 with no flowers </a:t>
            </a:r>
          </a:p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left over?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7721" y="1268605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294" y="1338524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7987" y="1364088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7886" y="1301998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7581" y="1322878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6466" y="2862694"/>
            <a:ext cx="1140722" cy="130138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6365" y="2821943"/>
            <a:ext cx="1140722" cy="13013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938" y="2891862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6631" y="2930489"/>
            <a:ext cx="1140722" cy="130138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6530" y="2855336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6225" y="2876216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7211" y="4414809"/>
            <a:ext cx="1140722" cy="130138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7110" y="4374058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683" y="4443977"/>
            <a:ext cx="1140722" cy="13013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7376" y="4482604"/>
            <a:ext cx="1140722" cy="13013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7275" y="4407451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970" y="4428331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7931" y="4443976"/>
            <a:ext cx="1140722" cy="1301387"/>
          </a:xfrm>
          <a:prstGeom prst="rect">
            <a:avLst/>
          </a:prstGeom>
        </p:spPr>
      </p:pic>
      <p:sp>
        <p:nvSpPr>
          <p:cNvPr id="29" name="Trapezoid 28"/>
          <p:cNvSpPr/>
          <p:nvPr/>
        </p:nvSpPr>
        <p:spPr>
          <a:xfrm rot="10800000">
            <a:off x="1227774" y="2169405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rapezoid 29"/>
          <p:cNvSpPr/>
          <p:nvPr/>
        </p:nvSpPr>
        <p:spPr>
          <a:xfrm rot="10800000">
            <a:off x="2125826" y="2164855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rapezoid 30"/>
          <p:cNvSpPr/>
          <p:nvPr/>
        </p:nvSpPr>
        <p:spPr>
          <a:xfrm rot="10800000">
            <a:off x="2176766" y="3748152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rapezoid 31"/>
          <p:cNvSpPr/>
          <p:nvPr/>
        </p:nvSpPr>
        <p:spPr>
          <a:xfrm rot="10800000">
            <a:off x="3035194" y="3727140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rapezoid 34"/>
          <p:cNvSpPr/>
          <p:nvPr/>
        </p:nvSpPr>
        <p:spPr>
          <a:xfrm rot="10800000">
            <a:off x="1262823" y="3744270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rapezoid 35"/>
          <p:cNvSpPr/>
          <p:nvPr/>
        </p:nvSpPr>
        <p:spPr>
          <a:xfrm rot="10800000">
            <a:off x="1261884" y="5247161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rapezoid 36"/>
          <p:cNvSpPr/>
          <p:nvPr/>
        </p:nvSpPr>
        <p:spPr>
          <a:xfrm rot="10800000">
            <a:off x="2150517" y="5264641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rapezoid 37"/>
          <p:cNvSpPr/>
          <p:nvPr/>
        </p:nvSpPr>
        <p:spPr>
          <a:xfrm rot="10800000">
            <a:off x="3052033" y="5264592"/>
            <a:ext cx="702241" cy="61748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9" grpId="0" animBg="1"/>
      <p:bldP spid="30" grpId="0" animBg="1"/>
      <p:bldP spid="31" grpId="0" animBg="1"/>
      <p:bldP spid="32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0"/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3" name="Picture 8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671" b="-4460"/>
          <a:stretch/>
        </p:blipFill>
        <p:spPr>
          <a:xfrm>
            <a:off x="991760" y="1547332"/>
            <a:ext cx="6741453" cy="1026054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671" b="1346"/>
          <a:stretch/>
        </p:blipFill>
        <p:spPr>
          <a:xfrm>
            <a:off x="991762" y="4125496"/>
            <a:ext cx="6741453" cy="969022"/>
          </a:xfrm>
          <a:prstGeom prst="rect">
            <a:avLst/>
          </a:prstGeom>
        </p:spPr>
      </p:pic>
      <p:sp>
        <p:nvSpPr>
          <p:cNvPr id="86" name="Arc 85"/>
          <p:cNvSpPr/>
          <p:nvPr/>
        </p:nvSpPr>
        <p:spPr>
          <a:xfrm flipH="1">
            <a:off x="1190199" y="1166173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998617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790617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582616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364691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5138468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938765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735412" y="1166173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5" name="Arc 94"/>
          <p:cNvSpPr/>
          <p:nvPr/>
        </p:nvSpPr>
        <p:spPr>
          <a:xfrm>
            <a:off x="6730767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6" name="Arc 95"/>
          <p:cNvSpPr/>
          <p:nvPr/>
        </p:nvSpPr>
        <p:spPr>
          <a:xfrm>
            <a:off x="594266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16438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36009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56531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278183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1984459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210804" y="3724004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834031" y="334776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16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schemeClr val="tx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4031" y="334776"/>
                <a:ext cx="2353306" cy="707886"/>
              </a:xfrm>
              <a:prstGeom prst="rect">
                <a:avLst/>
              </a:prstGeom>
              <a:blipFill>
                <a:blip r:embed="rId6"/>
                <a:stretch>
                  <a:fillRect l="-9326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2884183" y="347292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B5C30F3-1CE3-4D61-AF95-300847F4238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00349" y="2302952"/>
            <a:ext cx="1897591" cy="18975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305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4" dur="627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7" grpId="0"/>
      <p:bldP spid="10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747174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747174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081298" y="77553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6612" y="720279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24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/>
          <p:cNvSpPr/>
          <p:nvPr/>
        </p:nvSpPr>
        <p:spPr>
          <a:xfrm rot="10800000" flipH="1">
            <a:off x="2632551" y="1146466"/>
            <a:ext cx="3354084" cy="1598662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4017366" y="2745128"/>
                <a:ext cx="78739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 2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366" y="2745128"/>
                <a:ext cx="787395" cy="523220"/>
              </a:xfrm>
              <a:prstGeom prst="rect">
                <a:avLst/>
              </a:prstGeom>
              <a:blipFill>
                <a:blip r:embed="rId6"/>
                <a:stretch>
                  <a:fillRect t="-10465" r="-1550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3096" y="3536476"/>
            <a:ext cx="7274343" cy="233579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3" name="Right Bracket 12"/>
          <p:cNvSpPr/>
          <p:nvPr/>
        </p:nvSpPr>
        <p:spPr>
          <a:xfrm rot="16200000" flipH="1" flipV="1">
            <a:off x="4318552" y="3248910"/>
            <a:ext cx="452304" cy="3848668"/>
          </a:xfrm>
          <a:prstGeom prst="rightBracket">
            <a:avLst>
              <a:gd name="adj" fmla="val 425451"/>
            </a:avLst>
          </a:prstGeom>
          <a:noFill/>
          <a:ln w="38100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961580" y="5399396"/>
                <a:ext cx="8797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1">
                        <a:lumMod val="75000"/>
                      </a:schemeClr>
                    </a:solidFill>
                  </a:rPr>
                  <a:t> 70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1580" y="5399396"/>
                <a:ext cx="879720" cy="461665"/>
              </a:xfrm>
              <a:prstGeom prst="rect">
                <a:avLst/>
              </a:prstGeom>
              <a:blipFill>
                <a:blip r:embed="rId8"/>
                <a:stretch>
                  <a:fillRect l="-694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7C09D63-AD63-42D8-BFAF-31291A559A8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44277" y="2403193"/>
            <a:ext cx="1598662" cy="15986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439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823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  <p:bldP spid="10" grpId="0"/>
      <p:bldP spid="13" grpId="0" animBg="1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666491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60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6000" dirty="0">
                    <a:solidFill>
                      <a:prstClr val="black"/>
                    </a:solidFill>
                  </a:rPr>
                  <a:t>  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666491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081298" y="721748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6612" y="666490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20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/>
          <p:cNvSpPr/>
          <p:nvPr/>
        </p:nvSpPr>
        <p:spPr>
          <a:xfrm rot="10800000" flipH="1">
            <a:off x="2632551" y="1092677"/>
            <a:ext cx="3354084" cy="1598662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rgbClr val="0070C0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solidFill>
                <a:srgbClr val="0070C0"/>
              </a:solidFill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915895" y="2675466"/>
                <a:ext cx="78739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</a:rPr>
                  <a:t>  2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5895" y="2675466"/>
                <a:ext cx="787395" cy="523220"/>
              </a:xfrm>
              <a:prstGeom prst="rect">
                <a:avLst/>
              </a:prstGeom>
              <a:blipFill>
                <a:blip r:embed="rId6"/>
                <a:stretch>
                  <a:fillRect t="-11628" r="-1461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Picture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531" y="5193477"/>
            <a:ext cx="747045" cy="74704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630375" y="533616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3087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2" grpId="0"/>
      <p:bldP spid="1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89452" y="134728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3488635" y="320259"/>
            <a:ext cx="52478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Your turn!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F65C5A-28A6-4625-9B97-0CAEF9EF035B}"/>
              </a:ext>
            </a:extLst>
          </p:cNvPr>
          <p:cNvSpPr txBox="1"/>
          <p:nvPr/>
        </p:nvSpPr>
        <p:spPr>
          <a:xfrm>
            <a:off x="208722" y="1374912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Have a go at a sheet!</a:t>
            </a:r>
          </a:p>
        </p:txBody>
      </p:sp>
      <p:pic>
        <p:nvPicPr>
          <p:cNvPr id="3074" name="Picture 2" descr="Good Luck – Tagged &quot;Emoji&quot; – Edibilis">
            <a:extLst>
              <a:ext uri="{FF2B5EF4-FFF2-40B4-BE49-F238E27FC236}">
                <a16:creationId xmlns:a16="http://schemas.microsoft.com/office/drawing/2014/main" id="{EE702B49-08ED-4A8D-8080-870AC269F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4203" y="2082798"/>
            <a:ext cx="4469153" cy="447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2259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3|3.6|3.8|5.2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6.1|8|3.3|3.8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0.6|0.3|0.4|0.4|0.4|0.5|0.5|0.4|0.4|0.5|0.8|2.6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0.5|2.6|0.6|1.4|0.6|1|0.5|0.8|0.6|0.8|0.6|7.3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4.7|12.2|1.5|11.4|1.5|1.6|10.9|1.5|1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0.8|14|1.2|1.2|1.2|1.2|1.3|1.2|1.4|10.1|10.6|1.7|1.4|1.3|1.3|1.3|1.5|1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14|11.2|0.8|1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4|6.9|1|2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purl.org/dc/terms/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2852A84-C6B3-4DFB-8FE8-BF2F58F0C7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8669</TotalTime>
  <Words>424</Words>
  <Application>Microsoft Office PowerPoint</Application>
  <PresentationFormat>On-screen Show (4:3)</PresentationFormat>
  <Paragraphs>159</Paragraphs>
  <Slides>19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22.1.2021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239</cp:revision>
  <dcterms:created xsi:type="dcterms:W3CDTF">2019-07-05T11:02:13Z</dcterms:created>
  <dcterms:modified xsi:type="dcterms:W3CDTF">2021-01-12T10:28:31Z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