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331" r:id="rId5"/>
    <p:sldId id="267" r:id="rId6"/>
    <p:sldId id="332" r:id="rId7"/>
    <p:sldId id="269" r:id="rId8"/>
    <p:sldId id="257" r:id="rId9"/>
    <p:sldId id="33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44D585-6E6C-828F-B8CF-523E30895CD4}" v="24" dt="2020-09-09T09:54:18.1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A544D585-6E6C-828F-B8CF-523E30895CD4}"/>
    <pc:docChg chg="addSld delSld">
      <pc:chgData name="Sophie George" userId="S::sophie.george@binfieldschool.com::4f28b023-62da-4b6d-b7ef-1a072026c160" providerId="AD" clId="Web-{A544D585-6E6C-828F-B8CF-523E30895CD4}" dt="2020-09-09T09:54:18.139" v="23"/>
      <pc:docMkLst>
        <pc:docMk/>
      </pc:docMkLst>
      <pc:sldChg chg="del">
        <pc:chgData name="Sophie George" userId="S::sophie.george@binfieldschool.com::4f28b023-62da-4b6d-b7ef-1a072026c160" providerId="AD" clId="Web-{A544D585-6E6C-828F-B8CF-523E30895CD4}" dt="2020-09-09T09:53:33.842" v="0"/>
        <pc:sldMkLst>
          <pc:docMk/>
          <pc:sldMk cId="829211463" sldId="256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33.873" v="1"/>
        <pc:sldMkLst>
          <pc:docMk/>
          <pc:sldMk cId="1010573313" sldId="259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4.311" v="14"/>
        <pc:sldMkLst>
          <pc:docMk/>
          <pc:sldMk cId="3742817615" sldId="263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4.811" v="15"/>
        <pc:sldMkLst>
          <pc:docMk/>
          <pc:sldMk cId="2349543526" sldId="264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34.733" v="2"/>
        <pc:sldMkLst>
          <pc:docMk/>
          <pc:sldMk cId="1443148965" sldId="265"/>
        </pc:sldMkLst>
      </pc:sldChg>
      <pc:sldChg chg="add del">
        <pc:chgData name="Sophie George" userId="S::sophie.george@binfieldschool.com::4f28b023-62da-4b6d-b7ef-1a072026c160" providerId="AD" clId="Web-{A544D585-6E6C-828F-B8CF-523E30895CD4}" dt="2020-09-09T09:53:42.201" v="4"/>
        <pc:sldMkLst>
          <pc:docMk/>
          <pc:sldMk cId="1244083203" sldId="267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48.217" v="5"/>
        <pc:sldMkLst>
          <pc:docMk/>
          <pc:sldMk cId="2227423663" sldId="268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51.014" v="8"/>
        <pc:sldMkLst>
          <pc:docMk/>
          <pc:sldMk cId="233577615" sldId="270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52.702" v="9"/>
        <pc:sldMkLst>
          <pc:docMk/>
          <pc:sldMk cId="1324048780" sldId="271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2.905" v="18"/>
        <pc:sldMkLst>
          <pc:docMk/>
          <pc:sldMk cId="181420571" sldId="272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49.889" v="7"/>
        <pc:sldMkLst>
          <pc:docMk/>
          <pc:sldMk cId="1255103705" sldId="273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53.733" v="10"/>
        <pc:sldMkLst>
          <pc:docMk/>
          <pc:sldMk cId="287181754" sldId="274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56.827" v="11"/>
        <pc:sldMkLst>
          <pc:docMk/>
          <pc:sldMk cId="316255929" sldId="275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0.608" v="12"/>
        <pc:sldMkLst>
          <pc:docMk/>
          <pc:sldMk cId="3689440419" sldId="276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3.405" v="13"/>
        <pc:sldMkLst>
          <pc:docMk/>
          <pc:sldMk cId="3352781758" sldId="292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8.202" v="17"/>
        <pc:sldMkLst>
          <pc:docMk/>
          <pc:sldMk cId="242522372" sldId="302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3:49.061" v="6"/>
        <pc:sldMkLst>
          <pc:docMk/>
          <pc:sldMk cId="2323545527" sldId="304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4.092" v="21"/>
        <pc:sldMkLst>
          <pc:docMk/>
          <pc:sldMk cId="1782344689" sldId="322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8.139" v="23"/>
        <pc:sldMkLst>
          <pc:docMk/>
          <pc:sldMk cId="274284750" sldId="323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8.139" v="22"/>
        <pc:sldMkLst>
          <pc:docMk/>
          <pc:sldMk cId="687510093" sldId="324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05.295" v="16"/>
        <pc:sldMkLst>
          <pc:docMk/>
          <pc:sldMk cId="4092775965" sldId="334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2.905" v="20"/>
        <pc:sldMkLst>
          <pc:docMk/>
          <pc:sldMk cId="1351308096" sldId="335"/>
        </pc:sldMkLst>
      </pc:sldChg>
      <pc:sldChg chg="del">
        <pc:chgData name="Sophie George" userId="S::sophie.george@binfieldschool.com::4f28b023-62da-4b6d-b7ef-1a072026c160" providerId="AD" clId="Web-{A544D585-6E6C-828F-B8CF-523E30895CD4}" dt="2020-09-09T09:54:12.905" v="19"/>
        <pc:sldMkLst>
          <pc:docMk/>
          <pc:sldMk cId="3383799399" sldId="33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8551333" cy="1646302"/>
          </a:xfrm>
        </p:spPr>
        <p:txBody>
          <a:bodyPr/>
          <a:lstStyle/>
          <a:p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2 digit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Place Value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amazing </a:t>
            </a:r>
            <a:r>
              <a:rPr lang="en-US" sz="44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MATHS LANGUAGE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a two digit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445327" y="1635944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Think Pair Share!</a:t>
            </a:r>
          </a:p>
          <a:p>
            <a:pPr algn="ctr"/>
            <a:endParaRPr lang="en-US" sz="4400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What does </a:t>
            </a:r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Place Value </a:t>
            </a:r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mean? 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90F1FE-BE04-4A70-B491-E6D799876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927" y="3726872"/>
            <a:ext cx="3366654" cy="336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83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a two digit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445327" y="1635944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90F1FE-BE04-4A70-B491-E6D799876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818" y="3796144"/>
            <a:ext cx="3366654" cy="33666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E12FB9-5A6A-4C01-A5C8-FC54B9A55422}"/>
              </a:ext>
            </a:extLst>
          </p:cNvPr>
          <p:cNvSpPr txBox="1"/>
          <p:nvPr/>
        </p:nvSpPr>
        <p:spPr>
          <a:xfrm>
            <a:off x="1524000" y="5479471"/>
            <a:ext cx="66086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So what do these </a:t>
            </a:r>
            <a:r>
              <a:rPr lang="en-US" sz="3200" dirty="0">
                <a:latin typeface="+mj-lt"/>
                <a:cs typeface="Times New Roman" panose="02020603050405020304" pitchFamily="18" charset="0"/>
              </a:rPr>
              <a:t>columns mean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101E1-FF02-40F1-859C-AD22A064743A}"/>
              </a:ext>
            </a:extLst>
          </p:cNvPr>
          <p:cNvSpPr/>
          <p:nvPr/>
        </p:nvSpPr>
        <p:spPr>
          <a:xfrm>
            <a:off x="1524000" y="1454727"/>
            <a:ext cx="6954982" cy="3767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9343D5-E585-4895-A476-5B74896A4150}"/>
              </a:ext>
            </a:extLst>
          </p:cNvPr>
          <p:cNvSpPr/>
          <p:nvPr/>
        </p:nvSpPr>
        <p:spPr>
          <a:xfrm>
            <a:off x="1524000" y="1454727"/>
            <a:ext cx="6954982" cy="872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1AAD037-4888-4B55-BD5E-DB9026252D61}"/>
              </a:ext>
            </a:extLst>
          </p:cNvPr>
          <p:cNvCxnSpPr>
            <a:stCxn id="12" idx="0"/>
            <a:endCxn id="5" idx="2"/>
          </p:cNvCxnSpPr>
          <p:nvPr/>
        </p:nvCxnSpPr>
        <p:spPr>
          <a:xfrm>
            <a:off x="5001491" y="1454727"/>
            <a:ext cx="0" cy="376732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33F38C7-7AA6-4167-B30F-120AA2345DE8}"/>
              </a:ext>
            </a:extLst>
          </p:cNvPr>
          <p:cNvSpPr txBox="1"/>
          <p:nvPr/>
        </p:nvSpPr>
        <p:spPr>
          <a:xfrm>
            <a:off x="2670464" y="1598757"/>
            <a:ext cx="1052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535C58-266F-476B-AF72-603F1C572625}"/>
              </a:ext>
            </a:extLst>
          </p:cNvPr>
          <p:cNvSpPr txBox="1"/>
          <p:nvPr/>
        </p:nvSpPr>
        <p:spPr>
          <a:xfrm>
            <a:off x="6213764" y="1561260"/>
            <a:ext cx="1052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O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2808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a two digit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445327" y="1635944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90F1FE-BE04-4A70-B491-E6D799876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818" y="3796144"/>
            <a:ext cx="3366654" cy="33666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E12FB9-5A6A-4C01-A5C8-FC54B9A55422}"/>
              </a:ext>
            </a:extLst>
          </p:cNvPr>
          <p:cNvSpPr txBox="1"/>
          <p:nvPr/>
        </p:nvSpPr>
        <p:spPr>
          <a:xfrm>
            <a:off x="1870364" y="5567507"/>
            <a:ext cx="66086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What number is this?</a:t>
            </a:r>
            <a:endParaRPr lang="en-GB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101E1-FF02-40F1-859C-AD22A064743A}"/>
              </a:ext>
            </a:extLst>
          </p:cNvPr>
          <p:cNvSpPr/>
          <p:nvPr/>
        </p:nvSpPr>
        <p:spPr>
          <a:xfrm>
            <a:off x="1524000" y="1454727"/>
            <a:ext cx="6954982" cy="3767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9343D5-E585-4895-A476-5B74896A4150}"/>
              </a:ext>
            </a:extLst>
          </p:cNvPr>
          <p:cNvSpPr/>
          <p:nvPr/>
        </p:nvSpPr>
        <p:spPr>
          <a:xfrm>
            <a:off x="1524000" y="1454727"/>
            <a:ext cx="6954982" cy="872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1AAD037-4888-4B55-BD5E-DB9026252D61}"/>
              </a:ext>
            </a:extLst>
          </p:cNvPr>
          <p:cNvCxnSpPr>
            <a:stCxn id="12" idx="0"/>
            <a:endCxn id="5" idx="2"/>
          </p:cNvCxnSpPr>
          <p:nvPr/>
        </p:nvCxnSpPr>
        <p:spPr>
          <a:xfrm>
            <a:off x="5001491" y="1454727"/>
            <a:ext cx="0" cy="376732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33F38C7-7AA6-4167-B30F-120AA2345DE8}"/>
              </a:ext>
            </a:extLst>
          </p:cNvPr>
          <p:cNvSpPr txBox="1"/>
          <p:nvPr/>
        </p:nvSpPr>
        <p:spPr>
          <a:xfrm>
            <a:off x="2670464" y="1598757"/>
            <a:ext cx="1052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Tens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535C58-266F-476B-AF72-603F1C572625}"/>
              </a:ext>
            </a:extLst>
          </p:cNvPr>
          <p:cNvSpPr txBox="1"/>
          <p:nvPr/>
        </p:nvSpPr>
        <p:spPr>
          <a:xfrm>
            <a:off x="6213764" y="1561260"/>
            <a:ext cx="13438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Ones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469E1-F1E3-486A-B219-5C329B2215F1}"/>
              </a:ext>
            </a:extLst>
          </p:cNvPr>
          <p:cNvSpPr txBox="1"/>
          <p:nvPr/>
        </p:nvSpPr>
        <p:spPr>
          <a:xfrm>
            <a:off x="2206344" y="2584979"/>
            <a:ext cx="198118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3800" dirty="0">
                <a:latin typeface="+mj-lt"/>
                <a:cs typeface="Times New Roman" panose="02020603050405020304" pitchFamily="18" charset="0"/>
              </a:rPr>
              <a:t>3</a:t>
            </a:r>
            <a:endParaRPr lang="en-GB" sz="8000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D3B1E3-CB90-4381-95A5-4E4C0AF9D8D1}"/>
              </a:ext>
            </a:extLst>
          </p:cNvPr>
          <p:cNvSpPr txBox="1"/>
          <p:nvPr/>
        </p:nvSpPr>
        <p:spPr>
          <a:xfrm>
            <a:off x="5805064" y="2584979"/>
            <a:ext cx="198118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3800" dirty="0">
                <a:latin typeface="+mj-lt"/>
                <a:cs typeface="Times New Roman" panose="02020603050405020304" pitchFamily="18" charset="0"/>
              </a:rPr>
              <a:t>7</a:t>
            </a:r>
            <a:endParaRPr lang="en-GB" sz="8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66815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a two digit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1607127" y="4616672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Bingo!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422564" y="3726873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400309" y="1346971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20B604-CC39-40ED-B8D4-992B2C9FD377}"/>
              </a:ext>
            </a:extLst>
          </p:cNvPr>
          <p:cNvSpPr/>
          <p:nvPr/>
        </p:nvSpPr>
        <p:spPr>
          <a:xfrm>
            <a:off x="1252330" y="791254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25C8FA-E478-42B9-BCBE-A3FC009227A0}"/>
              </a:ext>
            </a:extLst>
          </p:cNvPr>
          <p:cNvSpPr/>
          <p:nvPr/>
        </p:nvSpPr>
        <p:spPr>
          <a:xfrm>
            <a:off x="1252330" y="2074476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3BE398-4ED4-48EA-8DD6-65AD6F879AE8}"/>
              </a:ext>
            </a:extLst>
          </p:cNvPr>
          <p:cNvSpPr/>
          <p:nvPr/>
        </p:nvSpPr>
        <p:spPr>
          <a:xfrm>
            <a:off x="2683565" y="2074476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125767-3699-4BAD-BD36-CC19C7401FD2}"/>
              </a:ext>
            </a:extLst>
          </p:cNvPr>
          <p:cNvSpPr/>
          <p:nvPr/>
        </p:nvSpPr>
        <p:spPr>
          <a:xfrm>
            <a:off x="4114800" y="2074476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B0541C-7303-4AE9-9160-F925C4EB332E}"/>
              </a:ext>
            </a:extLst>
          </p:cNvPr>
          <p:cNvSpPr/>
          <p:nvPr/>
        </p:nvSpPr>
        <p:spPr>
          <a:xfrm>
            <a:off x="2683564" y="786003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B0AB94-81B7-47F3-834E-BC2056849A11}"/>
              </a:ext>
            </a:extLst>
          </p:cNvPr>
          <p:cNvSpPr/>
          <p:nvPr/>
        </p:nvSpPr>
        <p:spPr>
          <a:xfrm>
            <a:off x="4114798" y="786003"/>
            <a:ext cx="1330639" cy="119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DBAF0D63-C422-4242-8B16-D918A5F8504C}"/>
              </a:ext>
            </a:extLst>
          </p:cNvPr>
          <p:cNvSpPr txBox="1">
            <a:spLocks/>
          </p:cNvSpPr>
          <p:nvPr/>
        </p:nvSpPr>
        <p:spPr>
          <a:xfrm>
            <a:off x="1918252" y="1152939"/>
            <a:ext cx="11996229" cy="549963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23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45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63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53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65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94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13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5</a:t>
            </a:r>
          </a:p>
          <a:p>
            <a:pPr algn="ctr"/>
            <a:endParaRPr lang="en-GB" sz="2800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21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a two digit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ACF1A5-F2B5-41B9-AF13-A68094DE0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7792" y="1224584"/>
            <a:ext cx="594360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0639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E289E7-D241-45CD-B852-E45B0DB8D15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9291</TotalTime>
  <Words>308</Words>
  <Application>Microsoft Office PowerPoint</Application>
  <PresentationFormat>Widescreen</PresentationFormat>
  <Paragraphs>103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Facet</vt:lpstr>
      <vt:lpstr>Tuesday 8th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59</cp:revision>
  <dcterms:created xsi:type="dcterms:W3CDTF">2020-08-30T11:29:32Z</dcterms:created>
  <dcterms:modified xsi:type="dcterms:W3CDTF">2020-09-09T09:54:19Z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