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9304" autoAdjust="0"/>
  </p:normalViewPr>
  <p:slideViewPr>
    <p:cSldViewPr snapToGrid="0">
      <p:cViewPr varScale="1">
        <p:scale>
          <a:sx n="53" d="100"/>
          <a:sy n="53" d="100"/>
        </p:scale>
        <p:origin x="117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A2451E-0FD7-4FDD-B435-6965B7ADA64F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0F848F-38E7-46C4-AD7A-0A1787709D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074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F848F-38E7-46C4-AD7A-0A1787709D4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723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F848F-38E7-46C4-AD7A-0A1787709D4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5875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F848F-38E7-46C4-AD7A-0A1787709D4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1491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F848F-38E7-46C4-AD7A-0A1787709D4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337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F848F-38E7-46C4-AD7A-0A1787709D4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878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577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418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551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404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330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05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168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74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833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0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692057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7110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88058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2450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6814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099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6FEE7B-CD52-44AB-9B71-9DC6F08F8024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AD66907-FD38-4B21-9513-C27B5335A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355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3179" y="2080621"/>
            <a:ext cx="10528464" cy="2616199"/>
          </a:xfrm>
        </p:spPr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Tuesday 25</a:t>
            </a:r>
            <a:r>
              <a:rPr lang="en-GB" sz="6600" baseline="30000" dirty="0">
                <a:latin typeface="Comic Sans MS" panose="030F0702030302020204" pitchFamily="66" charset="0"/>
              </a:rPr>
              <a:t>th</a:t>
            </a:r>
            <a:r>
              <a:rPr lang="en-GB" sz="6600" dirty="0">
                <a:latin typeface="Comic Sans MS" panose="030F0702030302020204" pitchFamily="66" charset="0"/>
              </a:rPr>
              <a:t> May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4203" y="4696820"/>
            <a:ext cx="8915399" cy="112628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LO: To understand beliefs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To understand practices and lifestyles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To understand values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C: Buddhists  </a:t>
            </a:r>
          </a:p>
        </p:txBody>
      </p:sp>
    </p:spTree>
    <p:extLst>
      <p:ext uri="{BB962C8B-B14F-4D97-AF65-F5344CB8AC3E}">
        <p14:creationId xmlns:p14="http://schemas.microsoft.com/office/powerpoint/2010/main" val="526780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Key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478504"/>
            <a:ext cx="8915400" cy="343271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i="1" dirty="0">
                <a:latin typeface="Comic Sans MS" panose="030F0702030302020204" pitchFamily="66" charset="0"/>
              </a:rPr>
              <a:t>Can the Buddha’s teachings make the world a better place?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79" b="94716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9075" y="253817"/>
            <a:ext cx="2188195" cy="202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7299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185" y="2632166"/>
            <a:ext cx="10018713" cy="1752599"/>
          </a:xfrm>
        </p:spPr>
        <p:txBody>
          <a:bodyPr>
            <a:normAutofit/>
          </a:bodyPr>
          <a:lstStyle/>
          <a:p>
            <a:pPr algn="ctr"/>
            <a:r>
              <a:rPr lang="en-US" sz="4400" dirty="0">
                <a:latin typeface="Comic Sans MS" panose="030F0702030302020204" pitchFamily="66" charset="0"/>
              </a:rPr>
              <a:t>What are the Buddha’s teachings that we have looked at in this unit?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21D31A55-5EAE-4F2C-A080-5FA5246DC1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79" b="94716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9075" y="253817"/>
            <a:ext cx="2188195" cy="202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6043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911" y="2570018"/>
            <a:ext cx="10018713" cy="1752599"/>
          </a:xfrm>
        </p:spPr>
        <p:txBody>
          <a:bodyPr>
            <a:norm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Can these teachings make the world a better place? 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D418051D-B660-4AF1-820C-593F0142B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79" b="94716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9075" y="253817"/>
            <a:ext cx="2188195" cy="202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00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2747" y="2888672"/>
            <a:ext cx="10018713" cy="1752599"/>
          </a:xfrm>
        </p:spPr>
        <p:txBody>
          <a:bodyPr>
            <a:noAutofit/>
          </a:bodyPr>
          <a:lstStyle/>
          <a:p>
            <a:pPr algn="ctr"/>
            <a:r>
              <a:rPr lang="en-US" sz="4400" dirty="0">
                <a:latin typeface="Comic Sans MS" panose="030F0702030302020204" pitchFamily="66" charset="0"/>
              </a:rPr>
              <a:t>Have these teachings made the world a better place?</a:t>
            </a:r>
            <a:br>
              <a:rPr lang="en-US" sz="4400" dirty="0">
                <a:latin typeface="Comic Sans MS" panose="030F0702030302020204" pitchFamily="66" charset="0"/>
              </a:rPr>
            </a:br>
            <a:r>
              <a:rPr lang="en-US" sz="4400" dirty="0">
                <a:latin typeface="Comic Sans MS" panose="030F0702030302020204" pitchFamily="66" charset="0"/>
              </a:rPr>
              <a:t> Why/why not?</a:t>
            </a:r>
            <a:br>
              <a:rPr lang="en-US" sz="4400" dirty="0">
                <a:latin typeface="Comic Sans MS" panose="030F0702030302020204" pitchFamily="66" charset="0"/>
              </a:rPr>
            </a:b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5" name="Picture 2" descr="See the source image">
            <a:extLst>
              <a:ext uri="{FF2B5EF4-FFF2-40B4-BE49-F238E27FC236}">
                <a16:creationId xmlns:a16="http://schemas.microsoft.com/office/drawing/2014/main" id="{3D0D4E21-6834-4538-81EA-4F03AAC63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79" b="94716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9075" y="253817"/>
            <a:ext cx="2188195" cy="202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276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2115" y="480462"/>
            <a:ext cx="10018713" cy="1463841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Main Activity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5453316"/>
              </p:ext>
            </p:extLst>
          </p:nvPr>
        </p:nvGraphicFramePr>
        <p:xfrm>
          <a:off x="3092115" y="1764630"/>
          <a:ext cx="8447002" cy="4876800"/>
        </p:xfrm>
        <a:graphic>
          <a:graphicData uri="http://schemas.openxmlformats.org/drawingml/2006/table">
            <a:tbl>
              <a:tblPr/>
              <a:tblGrid>
                <a:gridCol w="8447002">
                  <a:extLst>
                    <a:ext uri="{9D8B030D-6E8A-4147-A177-3AD203B41FA5}">
                      <a16:colId xmlns:a16="http://schemas.microsoft.com/office/drawing/2014/main" val="2503149491"/>
                    </a:ext>
                  </a:extLst>
                </a:gridCol>
              </a:tblGrid>
              <a:tr h="4540717"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3200" dirty="0"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Choose one of the Buddha’s teachings that we have learned about and explain the story/belief. 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GB" sz="3200" dirty="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3200" dirty="0"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What do these teachings teach Buddhists?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GB" sz="3200" dirty="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  <a:p>
                      <a:pPr marL="342900" lvl="0" indent="-342900" algn="l">
                        <a:spcAft>
                          <a:spcPts val="1000"/>
                        </a:spcAft>
                        <a:buFont typeface="+mj-lt"/>
                        <a:buAutoNum type="arabicPeriod"/>
                      </a:pPr>
                      <a:r>
                        <a:rPr lang="en-US" sz="3200" dirty="0"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Can the Buddha’s teaching in your example make the world a better place? Explain your thinking.</a:t>
                      </a:r>
                      <a:endParaRPr lang="en-GB" sz="3200" dirty="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19215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7477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Sentence starters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31532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  <a:cs typeface="Calibri" panose="020F0502020204030204" pitchFamily="34" charset="0"/>
              </a:rPr>
              <a:t>1) We have learnt about … and this is the story/ belief that we learnt… The story/belief told us … 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  <a:cs typeface="Calibri" panose="020F0502020204030204" pitchFamily="34" charset="0"/>
              </a:rPr>
              <a:t>2) These teachings teach Buddhists…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  <a:cs typeface="Calibri" panose="020F0502020204030204" pitchFamily="34" charset="0"/>
              </a:rPr>
              <a:t>3) The Buddha’s can make the world a better place because…</a:t>
            </a:r>
          </a:p>
        </p:txBody>
      </p:sp>
    </p:spTree>
    <p:extLst>
      <p:ext uri="{BB962C8B-B14F-4D97-AF65-F5344CB8AC3E}">
        <p14:creationId xmlns:p14="http://schemas.microsoft.com/office/powerpoint/2010/main" val="734432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3067" y="628558"/>
            <a:ext cx="10018713" cy="1752599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Red Pen Activity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520403" y="1866899"/>
            <a:ext cx="10018713" cy="3124201"/>
          </a:xfrm>
        </p:spPr>
        <p:txBody>
          <a:bodyPr>
            <a:no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Paddling and Snorkelling: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If you followed the Buddha’s teachings, would the world be a better place? Give an example. </a:t>
            </a:r>
          </a:p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Diving Red Pen: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Think back to our first lesson in this unit and our discovery that not everyone experiences a wonderful world. Have the Buddha’s teachings made the world a better place then? Why/why not? Explain your reasoning. </a:t>
            </a:r>
          </a:p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190173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755</TotalTime>
  <Words>243</Words>
  <Application>Microsoft Office PowerPoint</Application>
  <PresentationFormat>Widescreen</PresentationFormat>
  <Paragraphs>31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Cambria</vt:lpstr>
      <vt:lpstr>Century Gothic</vt:lpstr>
      <vt:lpstr>Comic Sans MS</vt:lpstr>
      <vt:lpstr>Wingdings 3</vt:lpstr>
      <vt:lpstr>Wisp</vt:lpstr>
      <vt:lpstr>Tuesday 25th May 2021</vt:lpstr>
      <vt:lpstr>Key Question</vt:lpstr>
      <vt:lpstr>What are the Buddha’s teachings that we have looked at in this unit? </vt:lpstr>
      <vt:lpstr>Can these teachings make the world a better place? </vt:lpstr>
      <vt:lpstr>Have these teachings made the world a better place?  Why/why not? </vt:lpstr>
      <vt:lpstr>Main Activity</vt:lpstr>
      <vt:lpstr>Sentence starters</vt:lpstr>
      <vt:lpstr>Red Pen Activity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25th May 2021</dc:title>
  <dc:creator>Rebecca Cole</dc:creator>
  <cp:lastModifiedBy>Emily Fenner</cp:lastModifiedBy>
  <cp:revision>3</cp:revision>
  <dcterms:created xsi:type="dcterms:W3CDTF">2021-05-17T07:33:15Z</dcterms:created>
  <dcterms:modified xsi:type="dcterms:W3CDTF">2021-05-20T13:29:36Z</dcterms:modified>
</cp:coreProperties>
</file>