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4"/>
  </p:sldMasterIdLst>
  <p:sldIdLst>
    <p:sldId id="256" r:id="rId5"/>
    <p:sldId id="257" r:id="rId6"/>
    <p:sldId id="258" r:id="rId7"/>
    <p:sldId id="259" r:id="rId8"/>
    <p:sldId id="261" r:id="rId9"/>
    <p:sldId id="260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15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788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976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445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787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528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809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957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263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202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816397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090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852148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8827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0337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A72C6-12CC-459B-80A4-07DA32F864AA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635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8A72C6-12CC-459B-80A4-07DA32F864AA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60A1531-9E88-40C2-BAB9-F05BF3A9E4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54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381000"/>
            <a:ext cx="8915399" cy="2262781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Tuesday </a:t>
            </a:r>
            <a:r>
              <a:rPr lang="en-GB" sz="4800" dirty="0">
                <a:latin typeface="Comic Sans MS" panose="030F0702030302020204" pitchFamily="66" charset="0"/>
              </a:rPr>
              <a:t>7</a:t>
            </a:r>
            <a:r>
              <a:rPr lang="en-GB" sz="48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4800" dirty="0" smtClean="0">
                <a:latin typeface="Comic Sans MS" panose="030F0702030302020204" pitchFamily="66" charset="0"/>
              </a:rPr>
              <a:t> </a:t>
            </a:r>
            <a:r>
              <a:rPr lang="en-GB" sz="4800" dirty="0">
                <a:latin typeface="Comic Sans MS" panose="030F0702030302020204" pitchFamily="66" charset="0"/>
              </a:rPr>
              <a:t>December </a:t>
            </a:r>
            <a:r>
              <a:rPr lang="en-GB" sz="4800" dirty="0" smtClean="0">
                <a:latin typeface="Comic Sans MS" panose="030F0702030302020204" pitchFamily="66" charset="0"/>
              </a:rPr>
              <a:t>2021 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4591050"/>
            <a:ext cx="10287000" cy="2266950"/>
          </a:xfrm>
        </p:spPr>
        <p:txBody>
          <a:bodyPr>
            <a:no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LO: </a:t>
            </a:r>
            <a:br>
              <a:rPr lang="en-GB" sz="3000" dirty="0">
                <a:latin typeface="Comic Sans MS" panose="030F0702030302020204" pitchFamily="66" charset="0"/>
              </a:rPr>
            </a:br>
            <a:r>
              <a:rPr lang="en-GB" sz="3000" dirty="0">
                <a:latin typeface="Comic Sans MS" panose="030F0702030302020204" pitchFamily="66" charset="0"/>
              </a:rPr>
              <a:t>*identify religious symbolism in literature and the arts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*present the key teachings and beliefs of a religion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C: Christianity</a:t>
            </a:r>
          </a:p>
        </p:txBody>
      </p:sp>
    </p:spTree>
    <p:extLst>
      <p:ext uri="{BB962C8B-B14F-4D97-AF65-F5344CB8AC3E}">
        <p14:creationId xmlns:p14="http://schemas.microsoft.com/office/powerpoint/2010/main" val="2238500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4812" y="552450"/>
            <a:ext cx="8915400" cy="3777622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Have you seen this before?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Do you know what it is?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Can you explain its different parts?</a:t>
            </a:r>
          </a:p>
        </p:txBody>
      </p:sp>
      <p:pic>
        <p:nvPicPr>
          <p:cNvPr id="1026" name="Picture 2" descr="Image result for christingle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58" t="7293" r="16107" b="23785"/>
          <a:stretch/>
        </p:blipFill>
        <p:spPr bwMode="auto">
          <a:xfrm>
            <a:off x="7829550" y="-23612"/>
            <a:ext cx="4362450" cy="6881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793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8299" y="3219450"/>
            <a:ext cx="9773701" cy="3638550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This is a Christingle!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Christians think of Christingle as “Christ’s Light”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It is a symbol of the Christian faith.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Lots of churches hold Christingle services around this time of year.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 Christingle is made up of different parts – each part reminds us of the Christian faith. </a:t>
            </a:r>
          </a:p>
        </p:txBody>
      </p:sp>
      <p:pic>
        <p:nvPicPr>
          <p:cNvPr id="2050" name="Picture 2" descr="Related imag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6E6E6"/>
              </a:clrFrom>
              <a:clrTo>
                <a:srgbClr val="E6E6E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900" y="0"/>
            <a:ext cx="6896100" cy="344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2125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00700" y="0"/>
            <a:ext cx="6591300" cy="3777622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The orange represents the world.</a:t>
            </a:r>
          </a:p>
          <a:p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The candle is to remind us of Jesus as Christian believe Jesus is the light of the world.</a:t>
            </a:r>
          </a:p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The red ribbon goes all around the ‘world’ and reminds Christians that Jesus died because it symbolised His blood.</a:t>
            </a:r>
          </a:p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The four cocktail sticks have two meanings; the four seasons or the four corners of the world.</a:t>
            </a:r>
          </a:p>
          <a:p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The sweets or dried fruit symbolise God’s gifts to the world including kindness and love. </a:t>
            </a:r>
          </a:p>
        </p:txBody>
      </p:sp>
      <p:pic>
        <p:nvPicPr>
          <p:cNvPr id="3074" name="Picture 2" descr="Related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87" t="14445" r="9382"/>
          <a:stretch/>
        </p:blipFill>
        <p:spPr bwMode="auto">
          <a:xfrm>
            <a:off x="0" y="0"/>
            <a:ext cx="5238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700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Christingle Service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1645920"/>
            <a:ext cx="6368143" cy="5212080"/>
          </a:xfrm>
        </p:spPr>
        <p:txBody>
          <a:bodyPr>
            <a:noAutofit/>
          </a:bodyPr>
          <a:lstStyle/>
          <a:p>
            <a:r>
              <a:rPr lang="en-GB" sz="2600" dirty="0">
                <a:latin typeface="Comic Sans MS" panose="030F0702030302020204" pitchFamily="66" charset="0"/>
              </a:rPr>
              <a:t>Christingle services are held in churches, usually between Advent and Candlemas. 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It is an excellent opportunity for people of all ages to join in, using oranges to create visible symbols of the Christian message.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For many years churches all over the world have made Christingles to remind them that Christ is the light who came into the world at Christmas.</a:t>
            </a:r>
          </a:p>
        </p:txBody>
      </p:sp>
      <p:pic>
        <p:nvPicPr>
          <p:cNvPr id="1026" name="Picture 2" descr="Image result for christingle chur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3249"/>
            <a:ext cx="5715000" cy="3714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47732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0329622"/>
              </p:ext>
            </p:extLst>
          </p:nvPr>
        </p:nvGraphicFramePr>
        <p:xfrm>
          <a:off x="220716" y="0"/>
          <a:ext cx="11971284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0428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Design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your own Christingle.</a:t>
                      </a:r>
                    </a:p>
                    <a:p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Remember to label the parts and what they symbolise.</a:t>
                      </a:r>
                    </a:p>
                    <a:p>
                      <a:endParaRPr lang="en-GB" sz="1600" b="0" i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1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What is your favourite part of the Christingle? Why? </a:t>
                      </a:r>
                      <a:endParaRPr lang="en-GB" sz="1600" b="0" i="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1600" b="0" i="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1600" b="0" i="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1600" b="0" i="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0" i="0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Now make your Christingle if you can at home. </a:t>
                      </a:r>
                    </a:p>
                    <a:p>
                      <a:endParaRPr lang="en-GB" sz="1600" b="0" i="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1600" b="1" i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Design your own Christingle.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Remember to label the parts and write about what each part symbolised.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1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Why do Christians make Christingles?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1600" b="0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How does making a Christingle show commitment to God</a:t>
                      </a:r>
                      <a:r>
                        <a:rPr lang="en-GB" sz="1600" b="0" i="0" kern="12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i="0" kern="12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i="0" kern="12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Now make your Christingle if you can at home.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Design your own Christingle.</a:t>
                      </a:r>
                    </a:p>
                    <a:p>
                      <a:r>
                        <a:rPr lang="en-GB" sz="16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Remember to label the parts and write about what each part symbolises.</a:t>
                      </a:r>
                    </a:p>
                    <a:p>
                      <a:endParaRPr lang="en-GB" sz="1600" b="0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0" i="1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Why is a Christingle service important to Christians?</a:t>
                      </a:r>
                    </a:p>
                    <a:p>
                      <a:endParaRPr lang="en-GB" sz="1600" b="0" i="1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1600" b="0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Do you think the Christingle is an effective symbol to help Christians recall some key Christian beliefs</a:t>
                      </a:r>
                      <a:r>
                        <a:rPr lang="en-GB" sz="1600" b="0" i="0" kern="12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endParaRPr lang="en-GB" sz="1600" b="0" i="0" kern="12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1600" b="0" i="0" kern="12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baseline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Now make your Christingle if you can at home. </a:t>
                      </a:r>
                    </a:p>
                    <a:p>
                      <a:endParaRPr lang="en-GB" sz="1600" b="0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022144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0" ma:contentTypeDescription="Create a new document." ma:contentTypeScope="" ma:versionID="85cc611ceebb423f43e5ef19185d49de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85349bc86dba410184a16952b9cbdf8d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4BDC07A-ACAF-4724-90D0-F745D071611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958F1A2-AF98-4991-B11B-627848F17F5A}">
  <ds:schemaRefs>
    <ds:schemaRef ds:uri="http://purl.org/dc/terms/"/>
    <ds:schemaRef ds:uri="http://schemas.microsoft.com/office/2006/documentManagement/types"/>
    <ds:schemaRef ds:uri="b7193443-4924-4c98-83f1-322a08f13154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3B3FD0B-3ED0-4B49-96EB-B64C4135EF6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42</TotalTime>
  <Words>375</Words>
  <Application>Microsoft Office PowerPoint</Application>
  <PresentationFormat>Widescreen</PresentationFormat>
  <Paragraphs>50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Century Gothic</vt:lpstr>
      <vt:lpstr>Comic Sans MS</vt:lpstr>
      <vt:lpstr>Wingdings 3</vt:lpstr>
      <vt:lpstr>Wisp</vt:lpstr>
      <vt:lpstr>Tuesday 7th December 2021 </vt:lpstr>
      <vt:lpstr>PowerPoint Presentation</vt:lpstr>
      <vt:lpstr>PowerPoint Presentation</vt:lpstr>
      <vt:lpstr>PowerPoint Presentation</vt:lpstr>
      <vt:lpstr>Christingle Service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10th December 2019</dc:title>
  <dc:creator>Emily Fenner</dc:creator>
  <cp:lastModifiedBy>Rachael Norman</cp:lastModifiedBy>
  <cp:revision>6</cp:revision>
  <dcterms:created xsi:type="dcterms:W3CDTF">2019-12-04T13:32:47Z</dcterms:created>
  <dcterms:modified xsi:type="dcterms:W3CDTF">2021-12-02T13:47:44Z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