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434" r:id="rId3"/>
    <p:sldId id="435" r:id="rId4"/>
    <p:sldId id="437" r:id="rId5"/>
    <p:sldId id="438" r:id="rId6"/>
    <p:sldId id="436" r:id="rId7"/>
    <p:sldId id="43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>
                <a:latin typeface="Calibri" panose="020F0502020204030204" pitchFamily="34" charset="0"/>
                <a:cs typeface="Calibri" panose="020F0502020204030204" pitchFamily="34" charset="0"/>
              </a:rPr>
              <a:t>Wednesday 9</a:t>
            </a:r>
            <a:r>
              <a:rPr lang="en-GB" sz="5300" u="sng" baseline="3000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5300" u="sng">
                <a:latin typeface="Calibri" panose="020F0502020204030204" pitchFamily="34" charset="0"/>
                <a:cs typeface="Calibri" panose="020F0502020204030204" pitchFamily="34" charset="0"/>
              </a:rPr>
              <a:t> December </a:t>
            </a: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2020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L.O: To apply time conjunctions.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learn some conjunctions we can use in our writing!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748748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Can you make up a sentence using one of these conjunctions?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7614" y="1642052"/>
            <a:ext cx="5022258" cy="447517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514E81CD-DBC6-40D6-8B68-E993DB6EF8AC}"/>
              </a:ext>
            </a:extLst>
          </p:cNvPr>
          <p:cNvGrpSpPr/>
          <p:nvPr/>
        </p:nvGrpSpPr>
        <p:grpSpPr>
          <a:xfrm>
            <a:off x="302128" y="2422938"/>
            <a:ext cx="6320962" cy="3134644"/>
            <a:chOff x="1203777" y="1727199"/>
            <a:chExt cx="6320962" cy="313464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2CE5893-834C-46B2-83BC-F28F07AD1E06}"/>
                </a:ext>
              </a:extLst>
            </p:cNvPr>
            <p:cNvSpPr/>
            <p:nvPr/>
          </p:nvSpPr>
          <p:spPr>
            <a:xfrm>
              <a:off x="1203777" y="1727199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before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E55841FA-7294-4DAF-9002-36344A49151D}"/>
                </a:ext>
              </a:extLst>
            </p:cNvPr>
            <p:cNvSpPr/>
            <p:nvPr/>
          </p:nvSpPr>
          <p:spPr>
            <a:xfrm>
              <a:off x="1203777" y="2566171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after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98C057D-C1F2-4502-83D9-FEF50A5A8241}"/>
                </a:ext>
              </a:extLst>
            </p:cNvPr>
            <p:cNvSpPr/>
            <p:nvPr/>
          </p:nvSpPr>
          <p:spPr>
            <a:xfrm>
              <a:off x="1203777" y="3405143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when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C3E82CD-0C79-4C79-A020-D3EE939F52F1}"/>
                </a:ext>
              </a:extLst>
            </p:cNvPr>
            <p:cNvSpPr/>
            <p:nvPr/>
          </p:nvSpPr>
          <p:spPr>
            <a:xfrm>
              <a:off x="1203777" y="4244115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while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FE4DA3AD-BC44-447E-963B-CB0780415C72}"/>
                </a:ext>
              </a:extLst>
            </p:cNvPr>
            <p:cNvSpPr/>
            <p:nvPr/>
          </p:nvSpPr>
          <p:spPr>
            <a:xfrm>
              <a:off x="5949939" y="1727199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where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09F48045-4EE9-4F5C-9347-1995604A3563}"/>
                </a:ext>
              </a:extLst>
            </p:cNvPr>
            <p:cNvSpPr/>
            <p:nvPr/>
          </p:nvSpPr>
          <p:spPr>
            <a:xfrm>
              <a:off x="5949939" y="2566171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wherever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8CA9C1D9-FF10-45D0-B846-0275B1C2010B}"/>
                </a:ext>
              </a:extLst>
            </p:cNvPr>
            <p:cNvSpPr/>
            <p:nvPr/>
          </p:nvSpPr>
          <p:spPr>
            <a:xfrm>
              <a:off x="5949939" y="3405143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because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343B11C-4D2B-44C3-9FFF-37F50FD0751D}"/>
                </a:ext>
              </a:extLst>
            </p:cNvPr>
            <p:cNvSpPr/>
            <p:nvPr/>
          </p:nvSpPr>
          <p:spPr>
            <a:xfrm>
              <a:off x="5949939" y="4244115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so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4856224-D454-4B36-9155-DE276220578F}"/>
                </a:ext>
              </a:extLst>
            </p:cNvPr>
            <p:cNvGrpSpPr/>
            <p:nvPr/>
          </p:nvGrpSpPr>
          <p:grpSpPr>
            <a:xfrm>
              <a:off x="3576858" y="2566171"/>
              <a:ext cx="1574800" cy="1456700"/>
              <a:chOff x="1203777" y="1727199"/>
              <a:chExt cx="1574800" cy="1456700"/>
            </a:xfrm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3CD59B79-0EAA-40D1-AA49-C68245E8F248}"/>
                  </a:ext>
                </a:extLst>
              </p:cNvPr>
              <p:cNvSpPr/>
              <p:nvPr/>
            </p:nvSpPr>
            <p:spPr>
              <a:xfrm>
                <a:off x="1203777" y="1727199"/>
                <a:ext cx="1574800" cy="617728"/>
              </a:xfrm>
              <a:prstGeom prst="roundRect">
                <a:avLst/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since</a:t>
                </a: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B5940473-C16E-48F4-9F79-79A2952D5CA6}"/>
                  </a:ext>
                </a:extLst>
              </p:cNvPr>
              <p:cNvSpPr/>
              <p:nvPr/>
            </p:nvSpPr>
            <p:spPr>
              <a:xfrm>
                <a:off x="1203777" y="2566171"/>
                <a:ext cx="1574800" cy="617728"/>
              </a:xfrm>
              <a:prstGeom prst="roundRect">
                <a:avLst/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yet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58700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748748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Let’s try to sort these conjunctions into categories!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7614" y="1642052"/>
            <a:ext cx="5022258" cy="447517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514E81CD-DBC6-40D6-8B68-E993DB6EF8AC}"/>
              </a:ext>
            </a:extLst>
          </p:cNvPr>
          <p:cNvGrpSpPr/>
          <p:nvPr/>
        </p:nvGrpSpPr>
        <p:grpSpPr>
          <a:xfrm>
            <a:off x="302128" y="2422938"/>
            <a:ext cx="6386907" cy="1910523"/>
            <a:chOff x="1203777" y="1727199"/>
            <a:chExt cx="6320962" cy="313464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2CE5893-834C-46B2-83BC-F28F07AD1E06}"/>
                </a:ext>
              </a:extLst>
            </p:cNvPr>
            <p:cNvSpPr/>
            <p:nvPr/>
          </p:nvSpPr>
          <p:spPr>
            <a:xfrm>
              <a:off x="1203777" y="1727199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before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E55841FA-7294-4DAF-9002-36344A49151D}"/>
                </a:ext>
              </a:extLst>
            </p:cNvPr>
            <p:cNvSpPr/>
            <p:nvPr/>
          </p:nvSpPr>
          <p:spPr>
            <a:xfrm>
              <a:off x="1203777" y="2566171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after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98C057D-C1F2-4502-83D9-FEF50A5A8241}"/>
                </a:ext>
              </a:extLst>
            </p:cNvPr>
            <p:cNvSpPr/>
            <p:nvPr/>
          </p:nvSpPr>
          <p:spPr>
            <a:xfrm>
              <a:off x="1203777" y="3405143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when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C3E82CD-0C79-4C79-A020-D3EE939F52F1}"/>
                </a:ext>
              </a:extLst>
            </p:cNvPr>
            <p:cNvSpPr/>
            <p:nvPr/>
          </p:nvSpPr>
          <p:spPr>
            <a:xfrm>
              <a:off x="1203777" y="4244115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while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FE4DA3AD-BC44-447E-963B-CB0780415C72}"/>
                </a:ext>
              </a:extLst>
            </p:cNvPr>
            <p:cNvSpPr/>
            <p:nvPr/>
          </p:nvSpPr>
          <p:spPr>
            <a:xfrm>
              <a:off x="5949939" y="1727199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where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09F48045-4EE9-4F5C-9347-1995604A3563}"/>
                </a:ext>
              </a:extLst>
            </p:cNvPr>
            <p:cNvSpPr/>
            <p:nvPr/>
          </p:nvSpPr>
          <p:spPr>
            <a:xfrm>
              <a:off x="5949939" y="2566171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wherever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8CA9C1D9-FF10-45D0-B846-0275B1C2010B}"/>
                </a:ext>
              </a:extLst>
            </p:cNvPr>
            <p:cNvSpPr/>
            <p:nvPr/>
          </p:nvSpPr>
          <p:spPr>
            <a:xfrm>
              <a:off x="5949939" y="3405143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because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2343B11C-4D2B-44C3-9FFF-37F50FD0751D}"/>
                </a:ext>
              </a:extLst>
            </p:cNvPr>
            <p:cNvSpPr/>
            <p:nvPr/>
          </p:nvSpPr>
          <p:spPr>
            <a:xfrm>
              <a:off x="5949939" y="4244115"/>
              <a:ext cx="1574800" cy="617728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so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4856224-D454-4B36-9155-DE276220578F}"/>
                </a:ext>
              </a:extLst>
            </p:cNvPr>
            <p:cNvGrpSpPr/>
            <p:nvPr/>
          </p:nvGrpSpPr>
          <p:grpSpPr>
            <a:xfrm>
              <a:off x="3576858" y="2566171"/>
              <a:ext cx="1574800" cy="1456700"/>
              <a:chOff x="1203777" y="1727199"/>
              <a:chExt cx="1574800" cy="1456700"/>
            </a:xfrm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3CD59B79-0EAA-40D1-AA49-C68245E8F248}"/>
                  </a:ext>
                </a:extLst>
              </p:cNvPr>
              <p:cNvSpPr/>
              <p:nvPr/>
            </p:nvSpPr>
            <p:spPr>
              <a:xfrm>
                <a:off x="1203777" y="1727199"/>
                <a:ext cx="1574800" cy="617728"/>
              </a:xfrm>
              <a:prstGeom prst="roundRect">
                <a:avLst/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since</a:t>
                </a: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B5940473-C16E-48F4-9F79-79A2952D5CA6}"/>
                  </a:ext>
                </a:extLst>
              </p:cNvPr>
              <p:cNvSpPr/>
              <p:nvPr/>
            </p:nvSpPr>
            <p:spPr>
              <a:xfrm>
                <a:off x="1203777" y="2566171"/>
                <a:ext cx="1574800" cy="617728"/>
              </a:xfrm>
              <a:prstGeom prst="roundRect">
                <a:avLst/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yet</a:t>
                </a:r>
              </a:p>
            </p:txBody>
          </p:sp>
        </p:grpSp>
      </p:grp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86C22B-CDDD-4E27-9DA6-DF40C7EF05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942960"/>
              </p:ext>
            </p:extLst>
          </p:nvPr>
        </p:nvGraphicFramePr>
        <p:xfrm>
          <a:off x="1033420" y="4468306"/>
          <a:ext cx="4860000" cy="1944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675455883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84630454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32761546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Time</a:t>
                      </a: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Place</a:t>
                      </a: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Cause</a:t>
                      </a: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6895601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75571" marR="755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4300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94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748748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Can you spot the conjunctions in my sentences?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7614" y="1642052"/>
            <a:ext cx="5022258" cy="4475172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D7306FAD-9853-4249-BBBE-D55F1BA8411C}"/>
              </a:ext>
            </a:extLst>
          </p:cNvPr>
          <p:cNvSpPr txBox="1">
            <a:spLocks/>
          </p:cNvSpPr>
          <p:nvPr/>
        </p:nvSpPr>
        <p:spPr>
          <a:xfrm>
            <a:off x="546652" y="2523278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5D05DE1-70FE-4A0F-8462-1BD9E8ED108B}"/>
              </a:ext>
            </a:extLst>
          </p:cNvPr>
          <p:cNvSpPr txBox="1">
            <a:spLocks/>
          </p:cNvSpPr>
          <p:nvPr/>
        </p:nvSpPr>
        <p:spPr>
          <a:xfrm>
            <a:off x="546652" y="2670312"/>
            <a:ext cx="6052931" cy="3134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100" dirty="0">
                <a:latin typeface="Calibri" panose="020F0502020204030204" pitchFamily="34" charset="0"/>
                <a:cs typeface="Calibri" panose="020F0502020204030204" pitchFamily="34" charset="0"/>
              </a:rPr>
              <a:t>Before the mummy is lowered into the sarcophagus, there are many important, sacred steps to complete.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111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748748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Can you spot the conjunctions in my sentences?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7614" y="1642052"/>
            <a:ext cx="5022258" cy="4475172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D7306FAD-9853-4249-BBBE-D55F1BA8411C}"/>
              </a:ext>
            </a:extLst>
          </p:cNvPr>
          <p:cNvSpPr txBox="1">
            <a:spLocks/>
          </p:cNvSpPr>
          <p:nvPr/>
        </p:nvSpPr>
        <p:spPr>
          <a:xfrm>
            <a:off x="546652" y="2523278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5D05DE1-70FE-4A0F-8462-1BD9E8ED108B}"/>
              </a:ext>
            </a:extLst>
          </p:cNvPr>
          <p:cNvSpPr txBox="1">
            <a:spLocks/>
          </p:cNvSpPr>
          <p:nvPr/>
        </p:nvSpPr>
        <p:spPr>
          <a:xfrm>
            <a:off x="546652" y="1908313"/>
            <a:ext cx="6052931" cy="4293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900" dirty="0">
                <a:latin typeface="Calibri" panose="020F0502020204030204" pitchFamily="34" charset="0"/>
                <a:cs typeface="Calibri" panose="020F0502020204030204" pitchFamily="34" charset="0"/>
              </a:rPr>
              <a:t>Egyptians spent many hours on the mummification process, because they believed it was essential for a prosperous afterlife.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777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1" y="997226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Can you think of a sentence to go with this picture? Remind to include a time conjunction!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1EECFF-9047-4992-B7EB-DD203B00B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0538" y="2040366"/>
            <a:ext cx="5362645" cy="428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50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2" y="16929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It’s your turn! Have a go at using your new knowledge to complete your worksheet.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We are going to do a quiz later!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1EECFF-9047-4992-B7EB-DD203B00B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8721" y="3727174"/>
            <a:ext cx="3644480" cy="291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925733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1422</TotalTime>
  <Words>193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Century Gothic</vt:lpstr>
      <vt:lpstr>Corbel</vt:lpstr>
      <vt:lpstr>Basis</vt:lpstr>
      <vt:lpstr>Wednesday 9th December 2020 L.O: To apply time conjunctions. C: Explanation Text </vt:lpstr>
      <vt:lpstr>Can you make up a sentence using one of these conjunctions?  </vt:lpstr>
      <vt:lpstr>Let’s try to sort these conjunctions into categories! </vt:lpstr>
      <vt:lpstr>Can you spot the conjunctions in my sentences?  </vt:lpstr>
      <vt:lpstr>Can you spot the conjunctions in my sentences?  </vt:lpstr>
      <vt:lpstr>Can you think of a sentence to go with this picture? Remind to include a time conjunction! </vt:lpstr>
      <vt:lpstr>It’s your turn! Have a go at using your new knowledge to complete your worksheet.  We are going to do a quiz later!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 watton</cp:lastModifiedBy>
  <cp:revision>10</cp:revision>
  <dcterms:created xsi:type="dcterms:W3CDTF">2020-11-22T19:35:26Z</dcterms:created>
  <dcterms:modified xsi:type="dcterms:W3CDTF">2020-12-06T19:39:51Z</dcterms:modified>
</cp:coreProperties>
</file>