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68" r:id="rId5"/>
    <p:sldId id="258" r:id="rId6"/>
    <p:sldId id="266" r:id="rId7"/>
    <p:sldId id="259" r:id="rId8"/>
    <p:sldId id="269" r:id="rId9"/>
    <p:sldId id="270" r:id="rId10"/>
    <p:sldId id="263" r:id="rId11"/>
    <p:sldId id="264" r:id="rId12"/>
    <p:sldId id="265" r:id="rId13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Tuesday 8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>
                <a:latin typeface="HfW cursive" panose="00000500000000000000" pitchFamily="2" charset="0"/>
              </a:rPr>
              <a:t> </a:t>
            </a:r>
            <a:r>
              <a:rPr lang="en-GB" b="1" u="sng" dirty="0" smtClean="0">
                <a:latin typeface="HfW cursive" panose="00000500000000000000" pitchFamily="2" charset="0"/>
              </a:rPr>
              <a:t>March 2022</a:t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188" y="260648"/>
            <a:ext cx="5616624" cy="6381328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49796" y="69269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Starter: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Look at your knowledge organiser. What is the first thing we need to write?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989956" y="260648"/>
            <a:ext cx="1188132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look at some summary sentences!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48" y="1052736"/>
            <a:ext cx="4074913" cy="49410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236" y="980728"/>
            <a:ext cx="4496427" cy="18862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4296" y="3092957"/>
            <a:ext cx="5325218" cy="16671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8228" y="4979170"/>
            <a:ext cx="7554379" cy="146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061964" y="476672"/>
            <a:ext cx="8640960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 could our summary sentence be?</a:t>
            </a: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endParaRPr lang="en-GB" b="1" dirty="0" smtClean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Discuss, then write one in your books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Look at your knowledge organiser. What is the first thing we need to write?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61764" y="260648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710036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Where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158308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When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894612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Who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0558908" y="300762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How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05780" y="2204864"/>
            <a:ext cx="1123324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On Monday 29</a:t>
            </a:r>
            <a:r>
              <a:rPr lang="en-GB" b="1" baseline="30000" dirty="0" smtClean="0">
                <a:latin typeface="HfW cursive" panose="00000500000000000000" pitchFamily="2" charset="0"/>
              </a:rPr>
              <a:t>th</a:t>
            </a:r>
            <a:r>
              <a:rPr lang="en-GB" b="1" dirty="0" smtClean="0">
                <a:latin typeface="HfW cursive" panose="00000500000000000000" pitchFamily="2" charset="0"/>
              </a:rPr>
              <a:t> February, residents of Warfield, Bracknell awoke to find . . .  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11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2463</TotalTime>
  <Words>85</Words>
  <Application>Microsoft Office PowerPoint</Application>
  <PresentationFormat>Custom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Consolas</vt:lpstr>
      <vt:lpstr>Corbel</vt:lpstr>
      <vt:lpstr>HfW cursive</vt:lpstr>
      <vt:lpstr>Chalkboard 16x9</vt:lpstr>
      <vt:lpstr>Tuesday 8th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40</cp:revision>
  <dcterms:created xsi:type="dcterms:W3CDTF">2021-01-29T19:52:37Z</dcterms:created>
  <dcterms:modified xsi:type="dcterms:W3CDTF">2022-03-05T15:24:40Z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