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png" ContentType="image/png"/>
  <Default Extension="jpeg" ContentType="image/jpeg"/>
  <Default Extension="rels" ContentType="application/vnd.openxmlformats-package.relationships+xml"/>
  <Default Extension="m4a" ContentType="audio/unknown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22.xml" ContentType="application/vnd.openxmlformats-officedocument.presentationml.slide+xml"/>
  <Override PartName="/ppt/slides/slide11.xml" ContentType="application/vnd.openxmlformats-officedocument.presentationml.slide+xml"/>
  <Override PartName="/ppt/slides/slide13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2.xml" ContentType="application/vnd.openxmlformats-officedocument.presentationml.slide+xml"/>
  <Override PartName="/ppt/slides/slide18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76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5" r:id="rId18"/>
    <p:sldId id="271" r:id="rId19"/>
    <p:sldId id="272" r:id="rId20"/>
    <p:sldId id="273" r:id="rId21"/>
    <p:sldId id="274" r:id="rId22"/>
    <p:sldId id="277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0" d="100"/>
          <a:sy n="60" d="100"/>
        </p:scale>
        <p:origin x="-23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viewProps" Target="viewProps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8" Type="http://schemas.openxmlformats.org/officeDocument/2006/relationships/slide" Target="slides/slide7.xml"/><Relationship Id="rId21" Type="http://schemas.openxmlformats.org/officeDocument/2006/relationships/slide" Target="slides/slide20.xml"/><Relationship Id="rId3" Type="http://schemas.openxmlformats.org/officeDocument/2006/relationships/slide" Target="slides/slide2.xml"/><Relationship Id="rId25" Type="http://schemas.openxmlformats.org/officeDocument/2006/relationships/presProps" Target="presProps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7" Type="http://schemas.openxmlformats.org/officeDocument/2006/relationships/slide" Target="slides/slide6.xml"/><Relationship Id="rId20" Type="http://schemas.openxmlformats.org/officeDocument/2006/relationships/slide" Target="slides/slide19.xml"/><Relationship Id="rId16" Type="http://schemas.openxmlformats.org/officeDocument/2006/relationships/slide" Target="slides/slide15.xml"/><Relationship Id="rId2" Type="http://schemas.openxmlformats.org/officeDocument/2006/relationships/slide" Target="slides/slide1.xml"/><Relationship Id="rId29" Type="http://schemas.openxmlformats.org/officeDocument/2006/relationships/customXml" Target="../customXml/item1.xml"/><Relationship Id="rId24" Type="http://schemas.openxmlformats.org/officeDocument/2006/relationships/printerSettings" Target="printerSettings/printerSettings1.bin"/><Relationship Id="rId11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5" Type="http://schemas.openxmlformats.org/officeDocument/2006/relationships/slide" Target="slides/slide14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3.xml"/><Relationship Id="rId9" Type="http://schemas.openxmlformats.org/officeDocument/2006/relationships/slide" Target="slides/slide8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14" Type="http://schemas.openxmlformats.org/officeDocument/2006/relationships/slide" Target="slides/slide13.xml"/><Relationship Id="rId4" Type="http://schemas.openxmlformats.org/officeDocument/2006/relationships/slide" Target="slides/slide3.xml"/><Relationship Id="rId30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2E983-5EF6-F243-8033-A6FFBF2157E0}" type="datetimeFigureOut">
              <a:rPr lang="en-US" smtClean="0"/>
              <a:t>29/05/20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1771F-B688-C94E-B97D-0DC8BA9C75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881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2E983-5EF6-F243-8033-A6FFBF2157E0}" type="datetimeFigureOut">
              <a:rPr lang="en-US" smtClean="0"/>
              <a:t>29/05/20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1771F-B688-C94E-B97D-0DC8BA9C75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887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2E983-5EF6-F243-8033-A6FFBF2157E0}" type="datetimeFigureOut">
              <a:rPr lang="en-US" smtClean="0"/>
              <a:t>29/05/20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1771F-B688-C94E-B97D-0DC8BA9C75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051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2E983-5EF6-F243-8033-A6FFBF2157E0}" type="datetimeFigureOut">
              <a:rPr lang="en-US" smtClean="0"/>
              <a:t>29/05/20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1771F-B688-C94E-B97D-0DC8BA9C75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5300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2E983-5EF6-F243-8033-A6FFBF2157E0}" type="datetimeFigureOut">
              <a:rPr lang="en-US" smtClean="0"/>
              <a:t>29/05/20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1771F-B688-C94E-B97D-0DC8BA9C75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23303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2E983-5EF6-F243-8033-A6FFBF2157E0}" type="datetimeFigureOut">
              <a:rPr lang="en-US" smtClean="0"/>
              <a:t>29/05/20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1771F-B688-C94E-B97D-0DC8BA9C75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997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2E983-5EF6-F243-8033-A6FFBF2157E0}" type="datetimeFigureOut">
              <a:rPr lang="en-US" smtClean="0"/>
              <a:t>29/05/20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1771F-B688-C94E-B97D-0DC8BA9C75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395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2E983-5EF6-F243-8033-A6FFBF2157E0}" type="datetimeFigureOut">
              <a:rPr lang="en-US" smtClean="0"/>
              <a:t>29/05/20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1771F-B688-C94E-B97D-0DC8BA9C75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177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2E983-5EF6-F243-8033-A6FFBF2157E0}" type="datetimeFigureOut">
              <a:rPr lang="en-US" smtClean="0"/>
              <a:t>29/05/20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1771F-B688-C94E-B97D-0DC8BA9C75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073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2E983-5EF6-F243-8033-A6FFBF2157E0}" type="datetimeFigureOut">
              <a:rPr lang="en-US" smtClean="0"/>
              <a:t>29/05/20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1771F-B688-C94E-B97D-0DC8BA9C75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485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2E983-5EF6-F243-8033-A6FFBF2157E0}" type="datetimeFigureOut">
              <a:rPr lang="en-US" smtClean="0"/>
              <a:t>29/05/20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1771F-B688-C94E-B97D-0DC8BA9C75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267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2E983-5EF6-F243-8033-A6FFBF2157E0}" type="datetimeFigureOut">
              <a:rPr lang="en-US" smtClean="0"/>
              <a:t>29/05/20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91771F-B688-C94E-B97D-0DC8BA9C75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9338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1" Type="http://schemas.microsoft.com/office/2007/relationships/media" Target="../media/media1.m4a"/><Relationship Id="rId2" Type="http://schemas.openxmlformats.org/officeDocument/2006/relationships/audio" Target="../media/media1.m4a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4.png"/><Relationship Id="rId5" Type="http://schemas.openxmlformats.org/officeDocument/2006/relationships/image" Target="../media/image3.png"/><Relationship Id="rId1" Type="http://schemas.microsoft.com/office/2007/relationships/media" Target="../media/media2.m4a"/><Relationship Id="rId2" Type="http://schemas.openxmlformats.org/officeDocument/2006/relationships/audio" Target="../media/media2.m4a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4.png"/><Relationship Id="rId5" Type="http://schemas.openxmlformats.org/officeDocument/2006/relationships/image" Target="../media/image3.png"/><Relationship Id="rId1" Type="http://schemas.microsoft.com/office/2007/relationships/media" Target="../media/media3.m4a"/><Relationship Id="rId2" Type="http://schemas.openxmlformats.org/officeDocument/2006/relationships/audio" Target="../media/media3.m4a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media" Target="../media/media5.m4a"/><Relationship Id="rId4" Type="http://schemas.openxmlformats.org/officeDocument/2006/relationships/audio" Target="../media/media5.m4a"/><Relationship Id="rId5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7" Type="http://schemas.openxmlformats.org/officeDocument/2006/relationships/image" Target="../media/image3.png"/><Relationship Id="rId1" Type="http://schemas.microsoft.com/office/2007/relationships/media" Target="../media/media4.m4a"/><Relationship Id="rId2" Type="http://schemas.openxmlformats.org/officeDocument/2006/relationships/audio" Target="../media/media4.m4a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4.png"/><Relationship Id="rId5" Type="http://schemas.openxmlformats.org/officeDocument/2006/relationships/image" Target="../media/image3.png"/><Relationship Id="rId1" Type="http://schemas.microsoft.com/office/2007/relationships/media" Target="../media/media6.m4a"/><Relationship Id="rId2" Type="http://schemas.openxmlformats.org/officeDocument/2006/relationships/audio" Target="../media/media6.m4a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4.png"/><Relationship Id="rId5" Type="http://schemas.openxmlformats.org/officeDocument/2006/relationships/image" Target="../media/image3.png"/><Relationship Id="rId1" Type="http://schemas.microsoft.com/office/2007/relationships/media" Target="../media/media7.m4a"/><Relationship Id="rId2" Type="http://schemas.openxmlformats.org/officeDocument/2006/relationships/audio" Target="../media/media7.m4a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4.png"/><Relationship Id="rId5" Type="http://schemas.openxmlformats.org/officeDocument/2006/relationships/image" Target="../media/image3.png"/><Relationship Id="rId1" Type="http://schemas.microsoft.com/office/2007/relationships/media" Target="../media/media8.m4a"/><Relationship Id="rId2" Type="http://schemas.openxmlformats.org/officeDocument/2006/relationships/audio" Target="../media/media8.m4a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4.png"/><Relationship Id="rId5" Type="http://schemas.openxmlformats.org/officeDocument/2006/relationships/image" Target="../media/image3.png"/><Relationship Id="rId1" Type="http://schemas.microsoft.com/office/2007/relationships/media" Target="../media/media9.m4a"/><Relationship Id="rId2" Type="http://schemas.openxmlformats.org/officeDocument/2006/relationships/audio" Target="../media/media9.m4a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4.png"/><Relationship Id="rId5" Type="http://schemas.openxmlformats.org/officeDocument/2006/relationships/image" Target="../media/image3.png"/><Relationship Id="rId1" Type="http://schemas.microsoft.com/office/2007/relationships/media" Target="../media/media10.m4a"/><Relationship Id="rId2" Type="http://schemas.openxmlformats.org/officeDocument/2006/relationships/audio" Target="../media/media10.m4a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4.png"/><Relationship Id="rId5" Type="http://schemas.openxmlformats.org/officeDocument/2006/relationships/image" Target="../media/image3.png"/><Relationship Id="rId1" Type="http://schemas.microsoft.com/office/2007/relationships/media" Target="../media/media11.m4a"/><Relationship Id="rId2" Type="http://schemas.openxmlformats.org/officeDocument/2006/relationships/audio" Target="../media/media11.m4a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4.png"/><Relationship Id="rId5" Type="http://schemas.openxmlformats.org/officeDocument/2006/relationships/image" Target="../media/image3.png"/><Relationship Id="rId1" Type="http://schemas.microsoft.com/office/2007/relationships/media" Target="../media/media12.m4a"/><Relationship Id="rId2" Type="http://schemas.openxmlformats.org/officeDocument/2006/relationships/audio" Target="../media/media12.m4a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media" Target="../media/media14.m4a"/><Relationship Id="rId4" Type="http://schemas.openxmlformats.org/officeDocument/2006/relationships/audio" Target="../media/media14.m4a"/><Relationship Id="rId5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7" Type="http://schemas.openxmlformats.org/officeDocument/2006/relationships/image" Target="../media/image3.png"/><Relationship Id="rId1" Type="http://schemas.microsoft.com/office/2007/relationships/media" Target="../media/media13.m4a"/><Relationship Id="rId2" Type="http://schemas.openxmlformats.org/officeDocument/2006/relationships/audio" Target="../media/media13.m4a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media" Target="../media/media16.m4a"/><Relationship Id="rId4" Type="http://schemas.openxmlformats.org/officeDocument/2006/relationships/audio" Target="../media/media16.m4a"/><Relationship Id="rId5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7" Type="http://schemas.openxmlformats.org/officeDocument/2006/relationships/image" Target="../media/image3.png"/><Relationship Id="rId1" Type="http://schemas.microsoft.com/office/2007/relationships/media" Target="../media/media15.m4a"/><Relationship Id="rId2" Type="http://schemas.openxmlformats.org/officeDocument/2006/relationships/audio" Target="../media/media15.m4a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media" Target="../media/media18.m4a"/><Relationship Id="rId4" Type="http://schemas.openxmlformats.org/officeDocument/2006/relationships/audio" Target="../media/media18.m4a"/><Relationship Id="rId5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7" Type="http://schemas.openxmlformats.org/officeDocument/2006/relationships/image" Target="../media/image3.png"/><Relationship Id="rId1" Type="http://schemas.microsoft.com/office/2007/relationships/media" Target="../media/media17.m4a"/><Relationship Id="rId2" Type="http://schemas.openxmlformats.org/officeDocument/2006/relationships/audio" Target="../media/media17.m4a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media" Target="../media/media20.m4a"/><Relationship Id="rId4" Type="http://schemas.openxmlformats.org/officeDocument/2006/relationships/audio" Target="../media/media20.m4a"/><Relationship Id="rId5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7" Type="http://schemas.openxmlformats.org/officeDocument/2006/relationships/image" Target="../media/image3.png"/><Relationship Id="rId1" Type="http://schemas.microsoft.com/office/2007/relationships/media" Target="../media/media19.m4a"/><Relationship Id="rId2" Type="http://schemas.openxmlformats.org/officeDocument/2006/relationships/audio" Target="../media/media19.m4a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7.jpg"/><Relationship Id="rId5" Type="http://schemas.openxmlformats.org/officeDocument/2006/relationships/image" Target="../media/image3.png"/><Relationship Id="rId1" Type="http://schemas.microsoft.com/office/2007/relationships/media" Target="../media/media21.m4a"/><Relationship Id="rId2" Type="http://schemas.openxmlformats.org/officeDocument/2006/relationships/audio" Target="../media/media21.m4a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media" Target="../media/media23.m4a"/><Relationship Id="rId4" Type="http://schemas.openxmlformats.org/officeDocument/2006/relationships/audio" Target="../media/media23.m4a"/><Relationship Id="rId5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7" Type="http://schemas.openxmlformats.org/officeDocument/2006/relationships/image" Target="../media/image3.png"/><Relationship Id="rId1" Type="http://schemas.microsoft.com/office/2007/relationships/media" Target="../media/media22.m4a"/><Relationship Id="rId2" Type="http://schemas.openxmlformats.org/officeDocument/2006/relationships/audio" Target="../media/media22.m4a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media" Target="../media/media25.m4a"/><Relationship Id="rId4" Type="http://schemas.openxmlformats.org/officeDocument/2006/relationships/audio" Target="../media/media25.m4a"/><Relationship Id="rId5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7" Type="http://schemas.openxmlformats.org/officeDocument/2006/relationships/image" Target="../media/image3.png"/><Relationship Id="rId1" Type="http://schemas.microsoft.com/office/2007/relationships/media" Target="../media/media24.m4a"/><Relationship Id="rId2" Type="http://schemas.openxmlformats.org/officeDocument/2006/relationships/audio" Target="../media/media24.m4a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media" Target="../media/media27.m4a"/><Relationship Id="rId4" Type="http://schemas.openxmlformats.org/officeDocument/2006/relationships/audio" Target="../media/media27.m4a"/><Relationship Id="rId5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7" Type="http://schemas.openxmlformats.org/officeDocument/2006/relationships/image" Target="../media/image3.png"/><Relationship Id="rId1" Type="http://schemas.microsoft.com/office/2007/relationships/media" Target="../media/media26.m4a"/><Relationship Id="rId2" Type="http://schemas.openxmlformats.org/officeDocument/2006/relationships/audio" Target="../media/media26.m4a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9.jpg"/><Relationship Id="rId5" Type="http://schemas.openxmlformats.org/officeDocument/2006/relationships/image" Target="../media/image3.png"/><Relationship Id="rId1" Type="http://schemas.microsoft.com/office/2007/relationships/media" Target="../media/media28.m4a"/><Relationship Id="rId2" Type="http://schemas.openxmlformats.org/officeDocument/2006/relationships/audio" Target="../media/media28.m4a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7467" y="0"/>
            <a:ext cx="7772400" cy="1470025"/>
          </a:xfrm>
        </p:spPr>
        <p:txBody>
          <a:bodyPr/>
          <a:lstStyle/>
          <a:p>
            <a:r>
              <a:rPr lang="en-US" dirty="0" smtClean="0"/>
              <a:t>French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1933" y="1788584"/>
            <a:ext cx="8017933" cy="1752600"/>
          </a:xfrm>
        </p:spPr>
        <p:txBody>
          <a:bodyPr>
            <a:normAutofit/>
          </a:bodyPr>
          <a:lstStyle/>
          <a:p>
            <a:r>
              <a:rPr lang="en-US" dirty="0" smtClean="0"/>
              <a:t>This PowerPoint will show you the different body parts and will give the words for each part in </a:t>
            </a:r>
            <a:r>
              <a:rPr lang="en-US" b="1" dirty="0" smtClean="0">
                <a:solidFill>
                  <a:srgbClr val="FF0000"/>
                </a:solidFill>
              </a:rPr>
              <a:t>English</a:t>
            </a:r>
            <a:r>
              <a:rPr lang="en-US" dirty="0" smtClean="0"/>
              <a:t> and </a:t>
            </a:r>
            <a:r>
              <a:rPr lang="en-US" b="1" dirty="0" smtClean="0">
                <a:solidFill>
                  <a:srgbClr val="0000FF"/>
                </a:solidFill>
              </a:rPr>
              <a:t>French.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51933" y="4593167"/>
            <a:ext cx="41649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Click on these symbols to hear the French!</a:t>
            </a:r>
            <a:endParaRPr lang="en-US" dirty="0"/>
          </a:p>
        </p:txBody>
      </p:sp>
      <p:pic>
        <p:nvPicPr>
          <p:cNvPr id="7" name="Picture 6" descr="Screen Shot 2020-05-29 at 19.56.2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4333" y="5223933"/>
            <a:ext cx="1079500" cy="635000"/>
          </a:xfrm>
          <a:prstGeom prst="rect">
            <a:avLst/>
          </a:prstGeom>
        </p:spPr>
      </p:pic>
      <p:cxnSp>
        <p:nvCxnSpPr>
          <p:cNvPr id="9" name="Straight Arrow Connector 8"/>
          <p:cNvCxnSpPr>
            <a:endCxn id="7" idx="1"/>
          </p:cNvCxnSpPr>
          <p:nvPr/>
        </p:nvCxnSpPr>
        <p:spPr>
          <a:xfrm>
            <a:off x="2476500" y="4962499"/>
            <a:ext cx="2137833" cy="57893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17207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The parts of the body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9398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rgbClr val="0000FF"/>
                </a:solidFill>
              </a:rPr>
              <a:t>Les parties du corps</a:t>
            </a:r>
            <a:endParaRPr lang="en-US" b="1" dirty="0">
              <a:solidFill>
                <a:srgbClr val="0000FF"/>
              </a:solidFill>
            </a:endParaRPr>
          </a:p>
        </p:txBody>
      </p:sp>
      <p:pic>
        <p:nvPicPr>
          <p:cNvPr id="4" name="Picture 3" descr="Screen Shot 2020-05-29 at 19.58.59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0" y="1040237"/>
            <a:ext cx="4318000" cy="5817763"/>
          </a:xfrm>
          <a:prstGeom prst="rect">
            <a:avLst/>
          </a:prstGeom>
        </p:spPr>
      </p:pic>
      <p:pic>
        <p:nvPicPr>
          <p:cNvPr id="5" name="parts of the body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86933" y="3005666"/>
            <a:ext cx="618067" cy="618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9990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8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5-29 at 20.01.0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359" y="1378776"/>
            <a:ext cx="5360641" cy="37647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04298" y="1299057"/>
            <a:ext cx="1072930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Head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69614" y="2418834"/>
            <a:ext cx="1351251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La </a:t>
            </a:r>
            <a:r>
              <a:rPr lang="en-US" sz="3200" b="1" dirty="0" smtClean="0">
                <a:solidFill>
                  <a:srgbClr val="0000FF"/>
                </a:solidFill>
              </a:rPr>
              <a:t>tête </a:t>
            </a:r>
            <a:endParaRPr lang="en-US" sz="3200" b="1" dirty="0">
              <a:solidFill>
                <a:srgbClr val="0000FF"/>
              </a:solidFill>
            </a:endParaRPr>
          </a:p>
        </p:txBody>
      </p:sp>
      <p:pic>
        <p:nvPicPr>
          <p:cNvPr id="8" name="head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43261" y="35941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1929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5-29 at 20.01.0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359" y="1378776"/>
            <a:ext cx="5360641" cy="37647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04298" y="1299057"/>
            <a:ext cx="953907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Face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369614" y="2418834"/>
            <a:ext cx="1719942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Le visage</a:t>
            </a:r>
            <a:endParaRPr lang="en-US" sz="3200" b="1" dirty="0">
              <a:solidFill>
                <a:srgbClr val="0000FF"/>
              </a:solidFill>
            </a:endParaRPr>
          </a:p>
        </p:txBody>
      </p:sp>
      <p:pic>
        <p:nvPicPr>
          <p:cNvPr id="7" name="face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7898" y="34290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7734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8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5-29 at 20.01.04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359" y="1378776"/>
            <a:ext cx="5360641" cy="37647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04298" y="1299057"/>
            <a:ext cx="785792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Eye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04298" y="4541791"/>
            <a:ext cx="949499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Eyes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04298" y="1930399"/>
            <a:ext cx="1092767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L’oeil</a:t>
            </a: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04298" y="5346124"/>
            <a:ext cx="1633781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Les </a:t>
            </a:r>
            <a:r>
              <a:rPr lang="en-US" sz="3200" b="1" dirty="0" err="1" smtClean="0">
                <a:solidFill>
                  <a:srgbClr val="0000FF"/>
                </a:solidFill>
              </a:rPr>
              <a:t>yeux</a:t>
            </a:r>
            <a:endParaRPr lang="en-US" sz="3200" b="1" dirty="0">
              <a:solidFill>
                <a:srgbClr val="0000FF"/>
              </a:solidFill>
            </a:endParaRPr>
          </a:p>
        </p:txBody>
      </p:sp>
      <p:pic>
        <p:nvPicPr>
          <p:cNvPr id="7" name="eye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970559" y="1702375"/>
            <a:ext cx="812800" cy="812800"/>
          </a:xfrm>
          <a:prstGeom prst="rect">
            <a:avLst/>
          </a:prstGeom>
        </p:spPr>
      </p:pic>
      <p:pic>
        <p:nvPicPr>
          <p:cNvPr id="8" name="les yeux.m4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352800" y="5143501"/>
            <a:ext cx="812800" cy="812800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>
            <a:off x="2353797" y="3767667"/>
            <a:ext cx="3064870" cy="1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30737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96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10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5-29 at 20.01.0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359" y="1378776"/>
            <a:ext cx="5360641" cy="37647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04298" y="1299057"/>
            <a:ext cx="1045879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Nose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04298" y="1998133"/>
            <a:ext cx="1247457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Le </a:t>
            </a:r>
            <a:r>
              <a:rPr lang="en-US" sz="3200" b="1" dirty="0" err="1" smtClean="0">
                <a:solidFill>
                  <a:srgbClr val="0000FF"/>
                </a:solidFill>
              </a:rPr>
              <a:t>nez</a:t>
            </a:r>
            <a:endParaRPr lang="en-US" sz="3200" b="1" dirty="0">
              <a:solidFill>
                <a:srgbClr val="0000FF"/>
              </a:solidFill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756833" y="4021668"/>
            <a:ext cx="4296834" cy="0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le nez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70559" y="188383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0779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4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5-29 at 20.01.0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359" y="1378776"/>
            <a:ext cx="5360641" cy="37647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98984" y="2883187"/>
            <a:ext cx="733294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Ear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3465" y="3793355"/>
            <a:ext cx="1546016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err="1" smtClean="0">
                <a:solidFill>
                  <a:srgbClr val="0000FF"/>
                </a:solidFill>
              </a:rPr>
              <a:t>L’oreille</a:t>
            </a:r>
            <a:endParaRPr lang="en-US" sz="3200" b="1" dirty="0">
              <a:solidFill>
                <a:srgbClr val="0000FF"/>
              </a:solidFill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1798925" y="3915833"/>
            <a:ext cx="2709575" cy="613834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ear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98984" y="473710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661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0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5-29 at 20.01.0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359" y="1378776"/>
            <a:ext cx="5360641" cy="37647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65631" y="2590799"/>
            <a:ext cx="1346643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Mouth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65631" y="3500967"/>
            <a:ext cx="1913104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La bouche</a:t>
            </a:r>
            <a:endParaRPr lang="en-US" sz="3200" b="1" dirty="0">
              <a:solidFill>
                <a:srgbClr val="0000FF"/>
              </a:solidFill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404298" y="4445001"/>
            <a:ext cx="4296834" cy="0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mouth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15166" y="475826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7421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5-29 at 20.01.0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359" y="1378776"/>
            <a:ext cx="5360641" cy="37647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65631" y="2590799"/>
            <a:ext cx="842899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Lips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404298" y="4445001"/>
            <a:ext cx="4296834" cy="0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1065631" y="3321278"/>
            <a:ext cx="1838965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Les </a:t>
            </a:r>
            <a:r>
              <a:rPr lang="en-US" sz="3200" b="1" dirty="0" err="1" smtClean="0">
                <a:solidFill>
                  <a:srgbClr val="0000FF"/>
                </a:solidFill>
              </a:rPr>
              <a:t>lèvres</a:t>
            </a:r>
            <a:endParaRPr lang="en-US" sz="3200" dirty="0">
              <a:solidFill>
                <a:srgbClr val="0000FF"/>
              </a:solidFill>
            </a:endParaRPr>
          </a:p>
        </p:txBody>
      </p:sp>
      <p:pic>
        <p:nvPicPr>
          <p:cNvPr id="8" name="lips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95730" y="469534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1004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5-29 at 20.01.0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359" y="1378776"/>
            <a:ext cx="5360641" cy="37647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98984" y="2883187"/>
            <a:ext cx="1163500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Teeth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3465" y="3793355"/>
            <a:ext cx="1774244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Les dents</a:t>
            </a:r>
            <a:endParaRPr lang="en-US" sz="3200" b="1" dirty="0">
              <a:solidFill>
                <a:srgbClr val="0000FF"/>
              </a:solidFill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1798925" y="4378131"/>
            <a:ext cx="4318242" cy="151536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9" name="teeth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9684" y="473710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8336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8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5-29 at 20.01.0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359" y="1378776"/>
            <a:ext cx="5360641" cy="37647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98984" y="2883187"/>
            <a:ext cx="892792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Hair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3465" y="3793355"/>
            <a:ext cx="2236510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Les </a:t>
            </a:r>
            <a:r>
              <a:rPr lang="en-US" sz="3200" b="1" dirty="0" err="1" smtClean="0">
                <a:solidFill>
                  <a:srgbClr val="0000FF"/>
                </a:solidFill>
              </a:rPr>
              <a:t>cheveux</a:t>
            </a:r>
            <a:endParaRPr lang="en-US" sz="3200" b="1" dirty="0">
              <a:solidFill>
                <a:srgbClr val="0000FF"/>
              </a:solidFill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1591776" y="2476500"/>
            <a:ext cx="3551724" cy="783167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9" name="hair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85376" y="473710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8543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8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5-29 at 20.01.0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359" y="1378776"/>
            <a:ext cx="5360641" cy="37647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98984" y="2883187"/>
            <a:ext cx="1031051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Neck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3465" y="3793355"/>
            <a:ext cx="1270099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Le </a:t>
            </a:r>
            <a:r>
              <a:rPr lang="en-US" sz="3200" b="1" dirty="0" err="1" smtClean="0">
                <a:solidFill>
                  <a:srgbClr val="0000FF"/>
                </a:solidFill>
              </a:rPr>
              <a:t>cou</a:t>
            </a:r>
            <a:endParaRPr lang="en-US" sz="3200" b="1" dirty="0">
              <a:solidFill>
                <a:srgbClr val="0000FF"/>
              </a:solidFill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1933564" y="4931833"/>
            <a:ext cx="3953891" cy="211668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neck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98984" y="473710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1064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6999" y="900260"/>
            <a:ext cx="1713129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Shoulder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9" name="Picture 8" descr="45f9e9171bcb8202eb7b0f49671f421d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001" y="1485036"/>
            <a:ext cx="4042833" cy="5229317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>
            <a:off x="3937000" y="2074333"/>
            <a:ext cx="1100667" cy="808854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229399" y="3758048"/>
            <a:ext cx="1876836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Shoulders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14" name="shoulder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352800" y="1374393"/>
            <a:ext cx="812800" cy="812800"/>
          </a:xfrm>
          <a:prstGeom prst="rect">
            <a:avLst/>
          </a:prstGeom>
        </p:spPr>
      </p:pic>
      <p:pic>
        <p:nvPicPr>
          <p:cNvPr id="15" name="shoulders.m4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352800" y="4363991"/>
            <a:ext cx="812800" cy="81280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1191185" y="1599048"/>
            <a:ext cx="1532992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 smtClean="0">
                <a:solidFill>
                  <a:srgbClr val="0000FF"/>
                </a:solidFill>
              </a:rPr>
              <a:t>l</a:t>
            </a:r>
            <a:r>
              <a:rPr lang="en-US" sz="3200" dirty="0" err="1" smtClean="0">
                <a:solidFill>
                  <a:srgbClr val="0000FF"/>
                </a:solidFill>
              </a:rPr>
              <a:t>'</a:t>
            </a:r>
            <a:r>
              <a:rPr lang="en-US" sz="3200" b="1" dirty="0" err="1" smtClean="0">
                <a:solidFill>
                  <a:srgbClr val="0000FF"/>
                </a:solidFill>
              </a:rPr>
              <a:t>épaule</a:t>
            </a:r>
            <a:endParaRPr lang="en-US" sz="3200" dirty="0">
              <a:solidFill>
                <a:srgbClr val="0000FF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037039" y="4456836"/>
            <a:ext cx="2069196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les </a:t>
            </a:r>
            <a:r>
              <a:rPr lang="en-US" sz="3200" b="1" dirty="0" err="1">
                <a:solidFill>
                  <a:srgbClr val="0000FF"/>
                </a:solidFill>
              </a:rPr>
              <a:t>épaules</a:t>
            </a:r>
            <a:endParaRPr lang="en-US" sz="32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22338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92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6999" y="900260"/>
            <a:ext cx="1086555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Hand</a:t>
            </a:r>
            <a:endParaRPr lang="en-US" sz="3200" b="1" dirty="0">
              <a:solidFill>
                <a:srgbClr val="FF0000"/>
              </a:solidFill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1079919" y="3175000"/>
            <a:ext cx="3202097" cy="303114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229399" y="3758048"/>
            <a:ext cx="1250262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Hands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79919" y="1599048"/>
            <a:ext cx="1510950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La main</a:t>
            </a:r>
            <a:endParaRPr lang="en-US" sz="3200" dirty="0">
              <a:solidFill>
                <a:srgbClr val="0000FF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037039" y="4456836"/>
            <a:ext cx="1842371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Les mains</a:t>
            </a:r>
            <a:endParaRPr lang="en-US" sz="3200" dirty="0">
              <a:solidFill>
                <a:srgbClr val="0000FF"/>
              </a:solidFill>
            </a:endParaRPr>
          </a:p>
        </p:txBody>
      </p:sp>
      <p:pic>
        <p:nvPicPr>
          <p:cNvPr id="5" name="Picture 4" descr="1ed83455f3fa2872267f96b52d29271f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266" y="1228631"/>
            <a:ext cx="3928604" cy="5058833"/>
          </a:xfrm>
          <a:prstGeom prst="rect">
            <a:avLst/>
          </a:prstGeom>
        </p:spPr>
      </p:pic>
      <p:pic>
        <p:nvPicPr>
          <p:cNvPr id="10" name="hand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352800" y="1485036"/>
            <a:ext cx="812800" cy="812800"/>
          </a:xfrm>
          <a:prstGeom prst="rect">
            <a:avLst/>
          </a:prstGeom>
        </p:spPr>
      </p:pic>
      <p:pic>
        <p:nvPicPr>
          <p:cNvPr id="13" name="hands.m4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469216" y="465637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9084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8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70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6999" y="900260"/>
            <a:ext cx="1241045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Finger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29399" y="3758048"/>
            <a:ext cx="1404752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Fingers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79919" y="1599048"/>
            <a:ext cx="1535997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Le </a:t>
            </a:r>
            <a:r>
              <a:rPr lang="en-US" sz="3200" b="1" dirty="0" err="1" smtClean="0">
                <a:solidFill>
                  <a:srgbClr val="0000FF"/>
                </a:solidFill>
              </a:rPr>
              <a:t>doigt</a:t>
            </a:r>
            <a:endParaRPr lang="en-US" sz="3200" dirty="0">
              <a:solidFill>
                <a:srgbClr val="0000FF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037039" y="4456836"/>
            <a:ext cx="1863411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Les </a:t>
            </a:r>
            <a:r>
              <a:rPr lang="en-US" sz="3200" b="1" dirty="0" err="1" smtClean="0">
                <a:solidFill>
                  <a:srgbClr val="0000FF"/>
                </a:solidFill>
              </a:rPr>
              <a:t>doigts</a:t>
            </a:r>
            <a:endParaRPr lang="en-US" sz="3200" dirty="0">
              <a:solidFill>
                <a:srgbClr val="0000FF"/>
              </a:solidFill>
            </a:endParaRPr>
          </a:p>
        </p:txBody>
      </p:sp>
      <p:pic>
        <p:nvPicPr>
          <p:cNvPr id="5" name="Picture 4" descr="1ed83455f3fa2872267f96b52d29271f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266" y="1228631"/>
            <a:ext cx="3928604" cy="5058833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1079919" y="2540000"/>
            <a:ext cx="5291248" cy="6350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finger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900450" y="1454251"/>
            <a:ext cx="812800" cy="812800"/>
          </a:xfrm>
          <a:prstGeom prst="rect">
            <a:avLst/>
          </a:prstGeom>
        </p:spPr>
      </p:pic>
      <p:pic>
        <p:nvPicPr>
          <p:cNvPr id="6" name="fingers.m4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306850" y="445683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1684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11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10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6999" y="900260"/>
            <a:ext cx="1134646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Chest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29399" y="3758048"/>
            <a:ext cx="1470074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Tummy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79919" y="1599048"/>
            <a:ext cx="2010887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La </a:t>
            </a:r>
            <a:r>
              <a:rPr lang="en-US" sz="3200" b="1" dirty="0" err="1" smtClean="0">
                <a:solidFill>
                  <a:srgbClr val="0000FF"/>
                </a:solidFill>
              </a:rPr>
              <a:t>poitrine</a:t>
            </a:r>
            <a:endParaRPr lang="en-US" sz="3200" dirty="0">
              <a:solidFill>
                <a:srgbClr val="0000FF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037039" y="4456836"/>
            <a:ext cx="1773242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Le </a:t>
            </a:r>
            <a:r>
              <a:rPr lang="en-US" sz="3200" b="1" dirty="0" err="1" smtClean="0">
                <a:solidFill>
                  <a:srgbClr val="0000FF"/>
                </a:solidFill>
              </a:rPr>
              <a:t>ventre</a:t>
            </a:r>
            <a:endParaRPr lang="en-US" sz="3200" dirty="0">
              <a:solidFill>
                <a:srgbClr val="0000FF"/>
              </a:solidFill>
            </a:endParaRPr>
          </a:p>
        </p:txBody>
      </p:sp>
      <p:pic>
        <p:nvPicPr>
          <p:cNvPr id="10" name="Picture 9" descr="45f9e9171bcb8202eb7b0f49671f421d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5501" y="1143389"/>
            <a:ext cx="4042833" cy="5229317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1079919" y="2963333"/>
            <a:ext cx="5481748" cy="211667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chest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458634" y="1371024"/>
            <a:ext cx="812800" cy="812800"/>
          </a:xfrm>
          <a:prstGeom prst="rect">
            <a:avLst/>
          </a:prstGeom>
        </p:spPr>
      </p:pic>
      <p:pic>
        <p:nvPicPr>
          <p:cNvPr id="8" name="tummy.m4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196640" y="4635212"/>
            <a:ext cx="812800" cy="812800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 flipV="1">
            <a:off x="2699473" y="3598333"/>
            <a:ext cx="3862194" cy="744491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74172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4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90566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21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10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6999" y="900260"/>
            <a:ext cx="985967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Back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79919" y="1599048"/>
            <a:ext cx="1262084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Le dos</a:t>
            </a:r>
            <a:endParaRPr lang="en-US" sz="3200" dirty="0">
              <a:solidFill>
                <a:srgbClr val="0000FF"/>
              </a:solidFill>
            </a:endParaRPr>
          </a:p>
        </p:txBody>
      </p:sp>
      <p:pic>
        <p:nvPicPr>
          <p:cNvPr id="2" name="Picture 1" descr="40261337-cartoon-of-back-of-caucasian-man-with-blank-shirt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667" y="472333"/>
            <a:ext cx="3982720" cy="5721034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1079919" y="3175000"/>
            <a:ext cx="4994914" cy="1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back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620433" y="159904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0641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8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99045" y="900260"/>
            <a:ext cx="761747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Leg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67874" y="3790763"/>
            <a:ext cx="923049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Legs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99045" y="1560084"/>
            <a:ext cx="1721545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La </a:t>
            </a:r>
            <a:r>
              <a:rPr lang="en-US" sz="3200" b="1" dirty="0" err="1" smtClean="0">
                <a:solidFill>
                  <a:srgbClr val="0000FF"/>
                </a:solidFill>
              </a:rPr>
              <a:t>jambe</a:t>
            </a:r>
            <a:endParaRPr lang="en-US" sz="3200" dirty="0">
              <a:solidFill>
                <a:srgbClr val="0000FF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67874" y="4468672"/>
            <a:ext cx="2052966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Les </a:t>
            </a:r>
            <a:r>
              <a:rPr lang="en-US" sz="3200" b="1" dirty="0" err="1" smtClean="0">
                <a:solidFill>
                  <a:srgbClr val="0000FF"/>
                </a:solidFill>
              </a:rPr>
              <a:t>jambes</a:t>
            </a:r>
            <a:endParaRPr lang="en-US" sz="3200" dirty="0">
              <a:solidFill>
                <a:srgbClr val="0000FF"/>
              </a:solidFill>
            </a:endParaRPr>
          </a:p>
        </p:txBody>
      </p:sp>
      <p:pic>
        <p:nvPicPr>
          <p:cNvPr id="5" name="Picture 4" descr="images-34.jpe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748" y="1116891"/>
            <a:ext cx="5099252" cy="4769559"/>
          </a:xfrm>
          <a:prstGeom prst="rect">
            <a:avLst/>
          </a:prstGeom>
        </p:spPr>
      </p:pic>
      <p:pic>
        <p:nvPicPr>
          <p:cNvPr id="6" name="leg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820840" y="1560084"/>
            <a:ext cx="812800" cy="812800"/>
          </a:xfrm>
          <a:prstGeom prst="rect">
            <a:avLst/>
          </a:prstGeom>
        </p:spPr>
      </p:pic>
      <p:pic>
        <p:nvPicPr>
          <p:cNvPr id="9" name="legs.m4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820840" y="437553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8024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94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10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99045" y="900260"/>
            <a:ext cx="1042473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Knee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67874" y="3790763"/>
            <a:ext cx="1206180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Knees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99045" y="1560084"/>
            <a:ext cx="1719742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Le </a:t>
            </a:r>
            <a:r>
              <a:rPr lang="en-US" sz="3200" b="1" dirty="0" err="1" smtClean="0">
                <a:solidFill>
                  <a:srgbClr val="0000FF"/>
                </a:solidFill>
              </a:rPr>
              <a:t>genou</a:t>
            </a:r>
            <a:endParaRPr lang="en-US" sz="3200" dirty="0">
              <a:solidFill>
                <a:srgbClr val="0000FF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99045" y="4468672"/>
            <a:ext cx="2072001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Les </a:t>
            </a:r>
            <a:r>
              <a:rPr lang="en-US" sz="3200" b="1" dirty="0" err="1" smtClean="0">
                <a:solidFill>
                  <a:srgbClr val="0000FF"/>
                </a:solidFill>
              </a:rPr>
              <a:t>genoux</a:t>
            </a:r>
            <a:endParaRPr lang="en-US" sz="3200" dirty="0">
              <a:solidFill>
                <a:srgbClr val="0000FF"/>
              </a:solidFill>
            </a:endParaRPr>
          </a:p>
        </p:txBody>
      </p:sp>
      <p:pic>
        <p:nvPicPr>
          <p:cNvPr id="5" name="Picture 4" descr="images-34.jpe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748" y="1116891"/>
            <a:ext cx="5099252" cy="4769559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 flipV="1">
            <a:off x="1079919" y="2963333"/>
            <a:ext cx="4211748" cy="211668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knee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771046" y="1485036"/>
            <a:ext cx="812800" cy="812800"/>
          </a:xfrm>
          <a:prstGeom prst="rect">
            <a:avLst/>
          </a:prstGeom>
        </p:spPr>
      </p:pic>
      <p:pic>
        <p:nvPicPr>
          <p:cNvPr id="7" name="knees.m4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177446" y="448983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7649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2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96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99045" y="900260"/>
            <a:ext cx="956512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Foot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67874" y="3790763"/>
            <a:ext cx="928459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Feet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99045" y="1560084"/>
            <a:ext cx="1405353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Le pied</a:t>
            </a:r>
            <a:endParaRPr lang="en-US" sz="3200" dirty="0">
              <a:solidFill>
                <a:srgbClr val="0000FF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99045" y="4468672"/>
            <a:ext cx="1732766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Les </a:t>
            </a:r>
            <a:r>
              <a:rPr lang="en-US" sz="3200" b="1" dirty="0" err="1" smtClean="0">
                <a:solidFill>
                  <a:srgbClr val="0000FF"/>
                </a:solidFill>
              </a:rPr>
              <a:t>pieds</a:t>
            </a:r>
            <a:endParaRPr lang="en-US" sz="3200" dirty="0">
              <a:solidFill>
                <a:srgbClr val="0000FF"/>
              </a:solidFill>
            </a:endParaRPr>
          </a:p>
        </p:txBody>
      </p:sp>
      <p:pic>
        <p:nvPicPr>
          <p:cNvPr id="5" name="Picture 4" descr="images-34.jpe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748" y="1116891"/>
            <a:ext cx="5099252" cy="4769559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>
            <a:off x="1079919" y="3175001"/>
            <a:ext cx="5185414" cy="1878447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foot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429933" y="1332060"/>
            <a:ext cx="812800" cy="812800"/>
          </a:xfrm>
          <a:prstGeom prst="rect">
            <a:avLst/>
          </a:prstGeom>
        </p:spPr>
      </p:pic>
      <p:pic>
        <p:nvPicPr>
          <p:cNvPr id="8" name="feet.m4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429933" y="439670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3999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9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11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8679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846155" y="1192648"/>
            <a:ext cx="978754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Toes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99045" y="2098005"/>
            <a:ext cx="3223559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Les </a:t>
            </a:r>
            <a:r>
              <a:rPr lang="en-US" sz="3200" b="1" dirty="0" err="1" smtClean="0">
                <a:solidFill>
                  <a:srgbClr val="0000FF"/>
                </a:solidFill>
              </a:rPr>
              <a:t>doigts</a:t>
            </a:r>
            <a:r>
              <a:rPr lang="en-US" sz="3200" b="1" dirty="0" smtClean="0">
                <a:solidFill>
                  <a:srgbClr val="0000FF"/>
                </a:solidFill>
              </a:rPr>
              <a:t> de pied</a:t>
            </a:r>
            <a:endParaRPr lang="en-US" sz="3200" dirty="0">
              <a:solidFill>
                <a:srgbClr val="0000FF"/>
              </a:solidFill>
            </a:endParaRPr>
          </a:p>
        </p:txBody>
      </p:sp>
      <p:pic>
        <p:nvPicPr>
          <p:cNvPr id="2" name="Picture 1" descr="foot-cartoon-icon-vector-1575225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280" y="1485036"/>
            <a:ext cx="4659720" cy="4468672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>
            <a:off x="1335532" y="2970073"/>
            <a:ext cx="3148748" cy="1399505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toes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889591" y="96462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4000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Head, shoulders, knees and toes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Watch this video and see if you can sing along with the body parts!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https://</a:t>
            </a:r>
            <a:r>
              <a:rPr lang="en-US" dirty="0" err="1" smtClean="0"/>
              <a:t>www.youtube.com</a:t>
            </a:r>
            <a:r>
              <a:rPr lang="en-US" dirty="0" smtClean="0"/>
              <a:t>/</a:t>
            </a:r>
            <a:r>
              <a:rPr lang="en-US" dirty="0" err="1" smtClean="0"/>
              <a:t>watch?v</a:t>
            </a:r>
            <a:r>
              <a:rPr lang="en-US" dirty="0" smtClean="0"/>
              <a:t>=7YEZAwUfaeE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95424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76C1199-B714-4033-B1B9-154F9DFE2D2B}"/>
</file>

<file path=customXml/itemProps2.xml><?xml version="1.0" encoding="utf-8"?>
<ds:datastoreItem xmlns:ds="http://schemas.openxmlformats.org/officeDocument/2006/customXml" ds:itemID="{D9A1ABBC-7339-402C-9C1F-012B6441A699}"/>
</file>

<file path=customXml/itemProps3.xml><?xml version="1.0" encoding="utf-8"?>
<ds:datastoreItem xmlns:ds="http://schemas.openxmlformats.org/officeDocument/2006/customXml" ds:itemID="{7BEDBD2B-B175-4158-A73F-B01962D2A828}"/>
</file>

<file path=docProps/app.xml><?xml version="1.0" encoding="utf-8"?>
<Properties xmlns="http://schemas.openxmlformats.org/officeDocument/2006/extended-properties" xmlns:vt="http://schemas.openxmlformats.org/officeDocument/2006/docPropsVTypes">
  <TotalTime>914</TotalTime>
  <Words>154</Words>
  <Application>Microsoft Macintosh PowerPoint</Application>
  <PresentationFormat>On-screen Show (4:3)</PresentationFormat>
  <Paragraphs>64</Paragraphs>
  <Slides>22</Slides>
  <Notes>0</Notes>
  <HiddenSlides>0</HiddenSlides>
  <MMClips>28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French</vt:lpstr>
      <vt:lpstr>The parts of the body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Head, shoulders, knees and toes</vt:lpstr>
    </vt:vector>
  </TitlesOfParts>
  <Company>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French</dc:title>
  <dc:creator>Fiona Williamson</dc:creator>
  <cp:lastModifiedBy>Fiona Williamson</cp:lastModifiedBy>
  <cp:revision>11</cp:revision>
  <dcterms:created xsi:type="dcterms:W3CDTF">2020-05-29T18:50:13Z</dcterms:created>
  <dcterms:modified xsi:type="dcterms:W3CDTF">2020-05-30T10:04:32Z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