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8" r:id="rId5"/>
    <p:sldId id="264" r:id="rId6"/>
    <p:sldId id="273" r:id="rId7"/>
    <p:sldId id="270" r:id="rId8"/>
    <p:sldId id="271" r:id="rId9"/>
    <p:sldId id="274" r:id="rId10"/>
    <p:sldId id="275" r:id="rId11"/>
    <p:sldId id="280" r:id="rId12"/>
    <p:sldId id="276" r:id="rId13"/>
    <p:sldId id="277" r:id="rId14"/>
    <p:sldId id="278" r:id="rId15"/>
    <p:sldId id="279" r:id="rId16"/>
    <p:sldId id="281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 SemiBold" charset="0"/>
      <p:bold r:id="rId33"/>
    </p:embeddedFont>
    <p:embeddedFont>
      <p:font typeface="Twinkl" panose="020B0604020202020204" charset="0"/>
      <p:regular r:id="rId34"/>
      <p:bold r:id="rId35"/>
      <p: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00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</a:t>
            </a:r>
            <a:r>
              <a:rPr lang="en-GB" sz="2400">
                <a:solidFill>
                  <a:schemeClr val="tx1"/>
                </a:solidFill>
              </a:rPr>
              <a:t>!” roared </a:t>
            </a:r>
            <a:r>
              <a:rPr lang="en-GB" sz="2400" dirty="0">
                <a:solidFill>
                  <a:schemeClr val="tx1"/>
                </a:solidFill>
              </a:rPr>
              <a:t>the troll.</a:t>
            </a: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AC1113-F029-402F-A024-F2E1875B8D7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3D506EA-ACF2-4550-9792-96B1BE4893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3F019F-E529-412B-81F9-0FC38308EC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Bailey</cp:lastModifiedBy>
  <cp:revision>126</cp:revision>
  <dcterms:created xsi:type="dcterms:W3CDTF">2014-10-01T16:09:27Z</dcterms:created>
  <dcterms:modified xsi:type="dcterms:W3CDTF">2021-12-07T14:40:47Z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