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  <p:sldMasterId id="2147483652" r:id="rId3"/>
    <p:sldMasterId id="2147483656" r:id="rId4"/>
  </p:sldMasterIdLst>
  <p:sldIdLst>
    <p:sldId id="256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BFD4"/>
    <a:srgbClr val="584288"/>
    <a:srgbClr val="F9D4B6"/>
    <a:srgbClr val="EDAD80"/>
    <a:srgbClr val="E46B2F"/>
    <a:srgbClr val="ED6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75"/>
    <p:restoredTop sz="94655"/>
  </p:normalViewPr>
  <p:slideViewPr>
    <p:cSldViewPr snapToGrid="0" snapToObjects="1">
      <p:cViewPr varScale="1">
        <p:scale>
          <a:sx n="69" d="100"/>
          <a:sy n="69" d="100"/>
        </p:scale>
        <p:origin x="82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2452" y="3531477"/>
            <a:ext cx="9144000" cy="733096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400" b="1" i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741072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53512" y="587760"/>
            <a:ext cx="9144000" cy="63549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000" b="1" i="0">
                <a:solidFill>
                  <a:srgbClr val="584288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53512" y="3065488"/>
            <a:ext cx="9144000" cy="3087973"/>
          </a:xfrm>
          <a:prstGeom prst="rect">
            <a:avLst/>
          </a:prstGeom>
        </p:spPr>
        <p:txBody>
          <a:bodyPr lIns="0" tIns="0" rIns="0" bIns="0" numCol="1"/>
          <a:lstStyle>
            <a:lvl1pPr marL="285750" indent="-285750" algn="l">
              <a:buFont typeface="Arial" charset="0"/>
              <a:buChar char="•"/>
              <a:defRPr sz="1800"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823767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69274" y="1563798"/>
            <a:ext cx="9720000" cy="72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3400" b="1" i="0">
                <a:solidFill>
                  <a:srgbClr val="584288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69276" y="2571092"/>
            <a:ext cx="9720000" cy="3600000"/>
          </a:xfrm>
          <a:prstGeom prst="rect">
            <a:avLst/>
          </a:prstGeom>
        </p:spPr>
        <p:txBody>
          <a:bodyPr lIns="0" tIns="0" rIns="0" bIns="0" numCol="1" anchor="t"/>
          <a:lstStyle>
            <a:lvl1pPr marL="285750" indent="-285750" algn="l">
              <a:buSzPct val="90000"/>
              <a:buFont typeface="Arial" charset="0"/>
              <a:buChar char="•"/>
              <a:defRPr sz="18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551343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6209274" y="2571092"/>
            <a:ext cx="4680000" cy="3600000"/>
          </a:xfrm>
          <a:prstGeom prst="rect">
            <a:avLst/>
          </a:prstGeom>
          <a:solidFill>
            <a:srgbClr val="C7BF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69276" y="2571092"/>
            <a:ext cx="4680000" cy="360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285750" indent="-285750">
              <a:buSzPct val="90000"/>
              <a:buFont typeface="Arial" charset="0"/>
              <a:buChar char="•"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98461" y="2760281"/>
            <a:ext cx="4320000" cy="324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169276" y="1563798"/>
            <a:ext cx="9720000" cy="720000"/>
          </a:xfrm>
          <a:prstGeom prst="rect">
            <a:avLst/>
          </a:prstGeom>
        </p:spPr>
        <p:txBody>
          <a:bodyPr lIns="0" tIns="0" rIns="0" bIns="0"/>
          <a:lstStyle>
            <a:lvl1pPr>
              <a:defRPr sz="3400" b="1" i="0">
                <a:solidFill>
                  <a:srgbClr val="584288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280007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foodafactoflife.org.uk/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odafactoflife.org.uk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foodafactoflife.org.uk/" TargetMode="Externa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foodafactoflife.org.uk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453" y="358589"/>
            <a:ext cx="2044335" cy="143516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5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Food –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328885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498317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82239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78814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Growing strawberries</a:t>
            </a:r>
          </a:p>
        </p:txBody>
      </p:sp>
    </p:spTree>
    <p:extLst>
      <p:ext uri="{BB962C8B-B14F-4D97-AF65-F5344CB8AC3E}">
        <p14:creationId xmlns:p14="http://schemas.microsoft.com/office/powerpoint/2010/main" val="1955166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Do you know what these are? </a:t>
            </a:r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71486" y="4231848"/>
            <a:ext cx="4032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They are strawberries.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7659428" y="5734050"/>
            <a:ext cx="399100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How are they grown? </a:t>
            </a:r>
          </a:p>
        </p:txBody>
      </p:sp>
      <p:pic>
        <p:nvPicPr>
          <p:cNvPr id="7" name="Picture 10" descr="strawberry punnets(676 x 50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7" r="3894"/>
          <a:stretch>
            <a:fillRect/>
          </a:stretch>
        </p:blipFill>
        <p:spPr bwMode="auto">
          <a:xfrm>
            <a:off x="1169274" y="2154238"/>
            <a:ext cx="4752975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71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First, the farmer makes soil mounds.</a:t>
            </a: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6785851" y="2901335"/>
            <a:ext cx="2808288" cy="265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 dirty="0">
                <a:latin typeface="Century Gothic" pitchFamily="34" charset="0"/>
              </a:rPr>
              <a:t>The mounds are called beds.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b="1" dirty="0">
              <a:latin typeface="Century Gothic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2800" b="1" dirty="0">
              <a:latin typeface="Century Gothic" pitchFamily="34" charset="0"/>
            </a:endParaRPr>
          </a:p>
        </p:txBody>
      </p:sp>
      <p:pic>
        <p:nvPicPr>
          <p:cNvPr id="6" name="Picture 17" descr="strawberries tunnel prepb(929 x 697) (464 x 34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276" y="2398098"/>
            <a:ext cx="5472113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96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Some farmers use a machine to do this.</a:t>
            </a:r>
            <a:endParaRPr lang="en-US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785849" y="2464999"/>
            <a:ext cx="2808288" cy="265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The machine is called a bedformer.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2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7" descr="Strawberry soilb(676 x 507) (338 x 25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274" y="2177662"/>
            <a:ext cx="5329238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96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Next, the beds are covered with plastic.</a:t>
            </a:r>
            <a:endParaRPr lang="en-US" dirty="0"/>
          </a:p>
        </p:txBody>
      </p:sp>
      <p:pic>
        <p:nvPicPr>
          <p:cNvPr id="5" name="Picture 6" descr="strawberry plastic(b929 x 697) (464 x 348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5" b="6391"/>
          <a:stretch/>
        </p:blipFill>
        <p:spPr bwMode="auto">
          <a:xfrm>
            <a:off x="1169274" y="2391477"/>
            <a:ext cx="6023462" cy="4072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964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farmer makes holes in the plastic and plants the strawberry plants.</a:t>
            </a:r>
            <a:br>
              <a:rPr lang="en-GB" dirty="0"/>
            </a:br>
            <a:endParaRPr lang="en-US" dirty="0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770767" y="2545692"/>
            <a:ext cx="2808288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The plastic keeps the strawberries warm and helps them grow.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2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10" descr="Strawberries plantedb(676 x 507) (338 x 25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92" y="2545692"/>
            <a:ext cx="5256213" cy="394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96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strawberry plants grow small white flowers.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7" descr="Strawberry plantb(676 x 507) (338 x 25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274" y="2508477"/>
            <a:ext cx="5256213" cy="394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96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flowers die and fruit grows in their place.</a:t>
            </a:r>
            <a:endParaRPr lang="en-US" dirty="0"/>
          </a:p>
        </p:txBody>
      </p:sp>
      <p:pic>
        <p:nvPicPr>
          <p:cNvPr id="5" name="Picture 7" descr="Straw green 3(676 x 507)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8" t="7721" r="41541" b="54385"/>
          <a:stretch>
            <a:fillRect/>
          </a:stretch>
        </p:blipFill>
        <p:spPr bwMode="auto">
          <a:xfrm>
            <a:off x="1169274" y="2283798"/>
            <a:ext cx="5400675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96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When the strawberries turn red, they are ready to be picked.</a:t>
            </a:r>
            <a:br>
              <a:rPr lang="en-GB" dirty="0"/>
            </a:br>
            <a:endParaRPr lang="en-US" dirty="0"/>
          </a:p>
        </p:txBody>
      </p:sp>
      <p:pic>
        <p:nvPicPr>
          <p:cNvPr id="5" name="Picture 4" descr="Straw plant 2(676 x 50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 t="7684" r="21153" b="20564"/>
          <a:stretch>
            <a:fillRect/>
          </a:stretch>
        </p:blipFill>
        <p:spPr bwMode="auto">
          <a:xfrm>
            <a:off x="1169274" y="2497613"/>
            <a:ext cx="4930321" cy="373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606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Some farmers grow strawberries in large plastic tunnels.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699671" y="4017077"/>
            <a:ext cx="2592387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 tunnels protect the strawberries from bad weather.</a:t>
            </a:r>
            <a:endParaRPr lang="en-US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7" descr="straw coversb (855 x 642) (428 x 321)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274" y="2520292"/>
            <a:ext cx="5296840" cy="3972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6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When the strawberries are ready, they are picked by hand.</a:t>
            </a:r>
            <a:br>
              <a:rPr lang="en-GB" dirty="0"/>
            </a:b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6598784" y="2571092"/>
            <a:ext cx="4970008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They have to be picked by hand because they are too soft to be picked by machine.</a:t>
            </a: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518049" y="5478711"/>
            <a:ext cx="54721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Can you see the pickers?</a:t>
            </a:r>
            <a:endParaRPr lang="en-US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11" descr="Straw pickers b(676 x 507) (338 x 25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2571092"/>
            <a:ext cx="5329237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6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When they have been picked, the strawberries are put into punnets.</a:t>
            </a:r>
            <a:endParaRPr lang="en-US" dirty="0"/>
          </a:p>
        </p:txBody>
      </p:sp>
      <p:pic>
        <p:nvPicPr>
          <p:cNvPr id="5" name="Picture 4" descr="strawberry punnets(676 x 50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98" t="4504" r="48990" b="40138"/>
          <a:stretch>
            <a:fillRect/>
          </a:stretch>
        </p:blipFill>
        <p:spPr bwMode="auto">
          <a:xfrm>
            <a:off x="7278914" y="2210481"/>
            <a:ext cx="3057791" cy="4067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606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punnets are put into crates so they can be moved around easily.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8" descr="Straw punnet 2(676 x 507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65"/>
          <a:stretch/>
        </p:blipFill>
        <p:spPr bwMode="auto">
          <a:xfrm>
            <a:off x="1169276" y="2571091"/>
            <a:ext cx="6374524" cy="3897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6376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Sometimes the strawberries are sold in a farm shop or on a market.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5" descr="market(280 x 18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843" y="2472420"/>
            <a:ext cx="35274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farm shop 019 (512 x 384)"/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8" t="22440" r="11621" b="10634"/>
          <a:stretch>
            <a:fillRect/>
          </a:stretch>
        </p:blipFill>
        <p:spPr bwMode="auto">
          <a:xfrm>
            <a:off x="1169274" y="3384976"/>
            <a:ext cx="3517027" cy="2441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iStock_000003967394Small (424 x 282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621" y="4245429"/>
            <a:ext cx="3285051" cy="218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784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Sometimes strawberries are loaded into a lorry and taken to a supermarket.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6" descr="lorryb(676 x 507) (338 x 254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19" b="6256"/>
          <a:stretch/>
        </p:blipFill>
        <p:spPr bwMode="auto">
          <a:xfrm>
            <a:off x="1169273" y="2571092"/>
            <a:ext cx="6407184" cy="3958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6161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226</Words>
  <Application>Microsoft Office PowerPoint</Application>
  <PresentationFormat>Widescreen</PresentationFormat>
  <Paragraphs>23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Century Gothic</vt:lpstr>
      <vt:lpstr>Office Theme</vt:lpstr>
      <vt:lpstr>Custom Design</vt:lpstr>
      <vt:lpstr>1_Custom Design</vt:lpstr>
      <vt:lpstr>3_Custom Design</vt:lpstr>
      <vt:lpstr>Growing strawberries</vt:lpstr>
      <vt:lpstr>Do you know what these are? </vt:lpstr>
      <vt:lpstr>First, the farmer makes soil mounds.</vt:lpstr>
      <vt:lpstr>Some farmers use a machine to do this.</vt:lpstr>
      <vt:lpstr>Next, the beds are covered with plastic.</vt:lpstr>
      <vt:lpstr>The farmer makes holes in the plastic and plants the strawberry plants. </vt:lpstr>
      <vt:lpstr>The strawberry plants grow small white flowers.</vt:lpstr>
      <vt:lpstr>The flowers die and fruit grows in their place.</vt:lpstr>
      <vt:lpstr>When the strawberries turn red, they are ready to be picked. </vt:lpstr>
      <vt:lpstr>Some farmers grow strawberries in large plastic tunnels.</vt:lpstr>
      <vt:lpstr>When the strawberries are ready, they are picked by hand. </vt:lpstr>
      <vt:lpstr>When they have been picked, the strawberries are put into punnets.</vt:lpstr>
      <vt:lpstr>The punnets are put into crates so they can be moved around easily. </vt:lpstr>
      <vt:lpstr>Sometimes the strawberries are sold in a farm shop or on a market. </vt:lpstr>
      <vt:lpstr>Sometimes strawberries are loaded into a lorry and taken to a supermarket.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 Carter</dc:creator>
  <cp:lastModifiedBy>Emily Fenner</cp:lastModifiedBy>
  <cp:revision>30</cp:revision>
  <dcterms:created xsi:type="dcterms:W3CDTF">2018-10-10T09:22:08Z</dcterms:created>
  <dcterms:modified xsi:type="dcterms:W3CDTF">2020-09-25T15:13:25Z</dcterms:modified>
</cp:coreProperties>
</file>