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sldIdLst>
    <p:sldId id="260" r:id="rId5"/>
    <p:sldId id="296" r:id="rId6"/>
    <p:sldId id="268" r:id="rId7"/>
    <p:sldId id="297" r:id="rId8"/>
    <p:sldId id="298" r:id="rId9"/>
    <p:sldId id="299" r:id="rId10"/>
    <p:sldId id="282" r:id="rId11"/>
    <p:sldId id="300" r:id="rId12"/>
    <p:sldId id="301" r:id="rId13"/>
    <p:sldId id="302" r:id="rId14"/>
    <p:sldId id="291" r:id="rId15"/>
    <p:sldId id="304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18" autoAdjust="0"/>
    <p:restoredTop sz="94660"/>
  </p:normalViewPr>
  <p:slideViewPr>
    <p:cSldViewPr snapToGrid="0">
      <p:cViewPr varScale="1">
        <p:scale>
          <a:sx n="73" d="100"/>
          <a:sy n="73" d="100"/>
        </p:scale>
        <p:origin x="6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007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409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342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499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467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71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562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60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299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103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23061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515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45045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0263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5755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488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E3845-E652-444C-BA44-F5F021E09354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9982D35-52B5-4827-AF20-BA5945C61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82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5490" t="40065" r="26679" b="44076"/>
          <a:stretch/>
        </p:blipFill>
        <p:spPr>
          <a:xfrm>
            <a:off x="186014" y="1832572"/>
            <a:ext cx="11889349" cy="2216217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574" t="24767" r="13567" b="56763"/>
          <a:stretch/>
        </p:blipFill>
        <p:spPr>
          <a:xfrm>
            <a:off x="168326" y="4449170"/>
            <a:ext cx="11896295" cy="2251881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593254-BF9E-43DE-8448-CA672CDE91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322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2168" t="28871" r="4021" b="49300"/>
          <a:stretch/>
        </p:blipFill>
        <p:spPr>
          <a:xfrm>
            <a:off x="186014" y="3987584"/>
            <a:ext cx="11837664" cy="2699819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434" t="25886" r="5386" b="42211"/>
          <a:stretch/>
        </p:blipFill>
        <p:spPr>
          <a:xfrm>
            <a:off x="186014" y="327546"/>
            <a:ext cx="9387742" cy="3166281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2253518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354842" y="2000094"/>
            <a:ext cx="9075376" cy="4233868"/>
            <a:chOff x="2565779" y="2538484"/>
            <a:chExt cx="6318914" cy="294791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/>
            <a:srcRect l="22868" t="37826" r="28567" b="21875"/>
            <a:stretch/>
          </p:blipFill>
          <p:spPr>
            <a:xfrm>
              <a:off x="2565779" y="2538484"/>
              <a:ext cx="6318914" cy="2947916"/>
            </a:xfrm>
            <a:prstGeom prst="rect">
              <a:avLst/>
            </a:prstGeom>
            <a:ln w="38100">
              <a:solidFill>
                <a:srgbClr val="00B0F0"/>
              </a:solidFill>
            </a:ln>
          </p:spPr>
        </p:pic>
        <p:sp>
          <p:nvSpPr>
            <p:cNvPr id="7" name="Rectangle 6"/>
            <p:cNvSpPr/>
            <p:nvPr/>
          </p:nvSpPr>
          <p:spPr>
            <a:xfrm>
              <a:off x="7738280" y="2538484"/>
              <a:ext cx="1146412" cy="1187355"/>
            </a:xfrm>
            <a:prstGeom prst="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300328-DB5F-4429-9694-39916F2A1B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865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1574" t="34282" r="13567" b="26166"/>
          <a:stretch/>
        </p:blipFill>
        <p:spPr>
          <a:xfrm>
            <a:off x="682387" y="1255594"/>
            <a:ext cx="10504656" cy="4258101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511487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0699" t="35028" r="6959" b="31017"/>
          <a:stretch/>
        </p:blipFill>
        <p:spPr>
          <a:xfrm>
            <a:off x="576882" y="1405720"/>
            <a:ext cx="10552115" cy="3848670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195532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7238" t="44171" r="4337" b="15718"/>
          <a:stretch/>
        </p:blipFill>
        <p:spPr>
          <a:xfrm>
            <a:off x="412228" y="1351128"/>
            <a:ext cx="11420382" cy="4408228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2019506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382138" y="2472294"/>
            <a:ext cx="9813772" cy="2616128"/>
            <a:chOff x="2388358" y="2620370"/>
            <a:chExt cx="6741994" cy="1797262"/>
          </a:xfrm>
        </p:grpSpPr>
        <p:grpSp>
          <p:nvGrpSpPr>
            <p:cNvPr id="9" name="Group 8"/>
            <p:cNvGrpSpPr/>
            <p:nvPr/>
          </p:nvGrpSpPr>
          <p:grpSpPr>
            <a:xfrm>
              <a:off x="2388358" y="2620370"/>
              <a:ext cx="6741994" cy="1797262"/>
              <a:chOff x="2579427" y="1009934"/>
              <a:chExt cx="6741994" cy="1797262"/>
            </a:xfrm>
          </p:grpSpPr>
          <p:grpSp>
            <p:nvGrpSpPr>
              <p:cNvPr id="7" name="Group 6"/>
              <p:cNvGrpSpPr/>
              <p:nvPr/>
            </p:nvGrpSpPr>
            <p:grpSpPr>
              <a:xfrm>
                <a:off x="2579427" y="1009934"/>
                <a:ext cx="6741994" cy="1797262"/>
                <a:chOff x="2579427" y="1009934"/>
                <a:chExt cx="6741994" cy="1797262"/>
              </a:xfrm>
            </p:grpSpPr>
            <p:pic>
              <p:nvPicPr>
                <p:cNvPr id="5" name="Picture 4"/>
                <p:cNvPicPr>
                  <a:picLocks noChangeAspect="1"/>
                </p:cNvPicPr>
                <p:nvPr/>
              </p:nvPicPr>
              <p:blipFill rotWithShape="1">
                <a:blip r:embed="rId2"/>
                <a:srcRect l="22973" t="16931" r="25840" b="69823"/>
                <a:stretch/>
              </p:blipFill>
              <p:spPr>
                <a:xfrm>
                  <a:off x="2579427" y="1009934"/>
                  <a:ext cx="6660107" cy="968991"/>
                </a:xfrm>
                <a:prstGeom prst="rect">
                  <a:avLst/>
                </a:prstGeom>
                <a:ln>
                  <a:noFill/>
                </a:ln>
              </p:spPr>
            </p:pic>
            <p:pic>
              <p:nvPicPr>
                <p:cNvPr id="6" name="Picture 5"/>
                <p:cNvPicPr>
                  <a:picLocks noChangeAspect="1"/>
                </p:cNvPicPr>
                <p:nvPr/>
              </p:nvPicPr>
              <p:blipFill rotWithShape="1">
                <a:blip r:embed="rId2"/>
                <a:srcRect l="23077" t="75700" r="25106" b="13293"/>
                <a:stretch/>
              </p:blipFill>
              <p:spPr>
                <a:xfrm>
                  <a:off x="2579427" y="2001977"/>
                  <a:ext cx="6741994" cy="805219"/>
                </a:xfrm>
                <a:prstGeom prst="rect">
                  <a:avLst/>
                </a:prstGeom>
                <a:ln>
                  <a:noFill/>
                </a:ln>
              </p:spPr>
            </p:pic>
          </p:grpSp>
          <p:sp>
            <p:nvSpPr>
              <p:cNvPr id="8" name="TextBox 7"/>
              <p:cNvSpPr txBox="1"/>
              <p:nvPr/>
            </p:nvSpPr>
            <p:spPr>
              <a:xfrm>
                <a:off x="2579428" y="2001977"/>
                <a:ext cx="2550248" cy="28015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2050" dirty="0">
                    <a:latin typeface="+mj-lt"/>
                  </a:rPr>
                  <a:t>Additionally, it can be argued </a:t>
                </a:r>
              </a:p>
            </p:txBody>
          </p:sp>
        </p:grpSp>
        <p:sp>
          <p:nvSpPr>
            <p:cNvPr id="10" name="Rectangle 9"/>
            <p:cNvSpPr/>
            <p:nvPr/>
          </p:nvSpPr>
          <p:spPr>
            <a:xfrm>
              <a:off x="2388358" y="2620370"/>
              <a:ext cx="6741994" cy="1797262"/>
            </a:xfrm>
            <a:prstGeom prst="rect">
              <a:avLst/>
            </a:prstGeom>
            <a:noFill/>
            <a:ln w="571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F559A6-4F37-48EF-B07E-B61D79479A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5370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1783" t="25699" r="13672" b="20196"/>
          <a:stretch/>
        </p:blipFill>
        <p:spPr>
          <a:xfrm>
            <a:off x="464025" y="859808"/>
            <a:ext cx="9512488" cy="5305043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15282028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0699" t="29617" r="7064" b="36800"/>
          <a:stretch/>
        </p:blipFill>
        <p:spPr>
          <a:xfrm>
            <a:off x="532264" y="1327779"/>
            <a:ext cx="10863618" cy="3926609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794551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7238" t="27006" r="3918" b="29150"/>
          <a:stretch/>
        </p:blipFill>
        <p:spPr>
          <a:xfrm>
            <a:off x="559559" y="1364776"/>
            <a:ext cx="10327988" cy="4326341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20834524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2973" t="52192" r="24266" b="26726"/>
          <a:stretch/>
        </p:blipFill>
        <p:spPr>
          <a:xfrm>
            <a:off x="172367" y="1569492"/>
            <a:ext cx="9416346" cy="2115403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42587" t="39879" r="7694" b="35121"/>
          <a:stretch/>
        </p:blipFill>
        <p:spPr>
          <a:xfrm>
            <a:off x="2574372" y="3971497"/>
            <a:ext cx="9462179" cy="2674963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8E07AD-5E59-4ACC-A15F-C8938C219A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6855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7239" t="44543" r="3812" b="35494"/>
          <a:stretch/>
        </p:blipFill>
        <p:spPr>
          <a:xfrm>
            <a:off x="382135" y="1965276"/>
            <a:ext cx="10895765" cy="2074461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35578050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6292520-4C10-4033-80B6-FCDE11B6E080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1B3F7ED-8CAC-4A04-AA92-3DCBF6E6BD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E6F9B86-CDA9-4D12-ACD2-C269E7DC8DA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4717</TotalTime>
  <Words>6</Words>
  <Application>Microsoft Office PowerPoint</Application>
  <PresentationFormat>Widescreen</PresentationFormat>
  <Paragraphs>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24th February 2020</dc:title>
  <dc:creator>Emily Fenner</dc:creator>
  <cp:lastModifiedBy>Rachael Norman</cp:lastModifiedBy>
  <cp:revision>50</cp:revision>
  <dcterms:created xsi:type="dcterms:W3CDTF">2020-02-13T07:36:49Z</dcterms:created>
  <dcterms:modified xsi:type="dcterms:W3CDTF">2022-03-23T15:58:46Z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