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4535903-2302-4406-9033-7F4871AEFAC6}" type="datetimeFigureOut">
              <a:rPr lang="en-GB" smtClean="0"/>
              <a:t>08/04/2021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4A5485-F466-46FA-85BE-87231D1AC35B}" type="slidenum">
              <a:rPr lang="en-GB" smtClean="0"/>
              <a:t>‹#›</a:t>
            </a:fld>
            <a:endParaRPr lang="en-GB"/>
          </a:p>
        </p:txBody>
      </p:sp>
    </p:spTree>
    <p:extLst>
      <p:ext uri="{BB962C8B-B14F-4D97-AF65-F5344CB8AC3E}">
        <p14:creationId xmlns:p14="http://schemas.microsoft.com/office/powerpoint/2010/main" val="780447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4535903-2302-4406-9033-7F4871AEFAC6}" type="datetimeFigureOut">
              <a:rPr lang="en-GB" smtClean="0"/>
              <a:t>08/04/2021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4A5485-F466-46FA-85BE-87231D1AC35B}" type="slidenum">
              <a:rPr lang="en-GB" smtClean="0"/>
              <a:t>‹#›</a:t>
            </a:fld>
            <a:endParaRPr lang="en-GB"/>
          </a:p>
        </p:txBody>
      </p:sp>
    </p:spTree>
    <p:extLst>
      <p:ext uri="{BB962C8B-B14F-4D97-AF65-F5344CB8AC3E}">
        <p14:creationId xmlns:p14="http://schemas.microsoft.com/office/powerpoint/2010/main" val="16547622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4535903-2302-4406-9033-7F4871AEFAC6}" type="datetimeFigureOut">
              <a:rPr lang="en-GB" smtClean="0"/>
              <a:t>08/04/2021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4A5485-F466-46FA-85BE-87231D1AC35B}" type="slidenum">
              <a:rPr lang="en-GB" smtClean="0"/>
              <a:t>‹#›</a:t>
            </a:fld>
            <a:endParaRPr lang="en-GB"/>
          </a:p>
        </p:txBody>
      </p:sp>
    </p:spTree>
    <p:extLst>
      <p:ext uri="{BB962C8B-B14F-4D97-AF65-F5344CB8AC3E}">
        <p14:creationId xmlns:p14="http://schemas.microsoft.com/office/powerpoint/2010/main" val="38534736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4535903-2302-4406-9033-7F4871AEFAC6}" type="datetimeFigureOut">
              <a:rPr lang="en-GB" smtClean="0"/>
              <a:t>08/04/2021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4A5485-F466-46FA-85BE-87231D1AC35B}" type="slidenum">
              <a:rPr lang="en-GB" smtClean="0"/>
              <a:t>‹#›</a:t>
            </a:fld>
            <a:endParaRPr lang="en-GB"/>
          </a:p>
        </p:txBody>
      </p:sp>
    </p:spTree>
    <p:extLst>
      <p:ext uri="{BB962C8B-B14F-4D97-AF65-F5344CB8AC3E}">
        <p14:creationId xmlns:p14="http://schemas.microsoft.com/office/powerpoint/2010/main" val="4842896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4535903-2302-4406-9033-7F4871AEFAC6}" type="datetimeFigureOut">
              <a:rPr lang="en-GB" smtClean="0"/>
              <a:t>08/04/2021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84A5485-F466-46FA-85BE-87231D1AC35B}" type="slidenum">
              <a:rPr lang="en-GB" smtClean="0"/>
              <a:t>‹#›</a:t>
            </a:fld>
            <a:endParaRPr lang="en-GB"/>
          </a:p>
        </p:txBody>
      </p:sp>
    </p:spTree>
    <p:extLst>
      <p:ext uri="{BB962C8B-B14F-4D97-AF65-F5344CB8AC3E}">
        <p14:creationId xmlns:p14="http://schemas.microsoft.com/office/powerpoint/2010/main" val="39977169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4535903-2302-4406-9033-7F4871AEFAC6}" type="datetimeFigureOut">
              <a:rPr lang="en-GB" smtClean="0"/>
              <a:t>08/04/2021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84A5485-F466-46FA-85BE-87231D1AC35B}" type="slidenum">
              <a:rPr lang="en-GB" smtClean="0"/>
              <a:t>‹#›</a:t>
            </a:fld>
            <a:endParaRPr lang="en-GB"/>
          </a:p>
        </p:txBody>
      </p:sp>
    </p:spTree>
    <p:extLst>
      <p:ext uri="{BB962C8B-B14F-4D97-AF65-F5344CB8AC3E}">
        <p14:creationId xmlns:p14="http://schemas.microsoft.com/office/powerpoint/2010/main" val="1267664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535903-2302-4406-9033-7F4871AEFAC6}" type="datetimeFigureOut">
              <a:rPr lang="en-GB" smtClean="0"/>
              <a:t>08/04/2021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84A5485-F466-46FA-85BE-87231D1AC35B}" type="slidenum">
              <a:rPr lang="en-GB" smtClean="0"/>
              <a:t>‹#›</a:t>
            </a:fld>
            <a:endParaRPr lang="en-GB"/>
          </a:p>
        </p:txBody>
      </p:sp>
    </p:spTree>
    <p:extLst>
      <p:ext uri="{BB962C8B-B14F-4D97-AF65-F5344CB8AC3E}">
        <p14:creationId xmlns:p14="http://schemas.microsoft.com/office/powerpoint/2010/main" val="5130289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4535903-2302-4406-9033-7F4871AEFAC6}" type="datetimeFigureOut">
              <a:rPr lang="en-GB" smtClean="0"/>
              <a:t>08/04/2021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4A5485-F466-46FA-85BE-87231D1AC35B}" type="slidenum">
              <a:rPr lang="en-GB" smtClean="0"/>
              <a:t>‹#›</a:t>
            </a:fld>
            <a:endParaRPr lang="en-GB"/>
          </a:p>
        </p:txBody>
      </p:sp>
    </p:spTree>
    <p:extLst>
      <p:ext uri="{BB962C8B-B14F-4D97-AF65-F5344CB8AC3E}">
        <p14:creationId xmlns:p14="http://schemas.microsoft.com/office/powerpoint/2010/main" val="1409269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4535903-2302-4406-9033-7F4871AEFAC6}" type="datetimeFigureOut">
              <a:rPr lang="en-GB" smtClean="0"/>
              <a:t>08/04/2021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4A5485-F466-46FA-85BE-87231D1AC35B}" type="slidenum">
              <a:rPr lang="en-GB" smtClean="0"/>
              <a:t>‹#›</a:t>
            </a:fld>
            <a:endParaRPr lang="en-GB"/>
          </a:p>
        </p:txBody>
      </p:sp>
    </p:spTree>
    <p:extLst>
      <p:ext uri="{BB962C8B-B14F-4D97-AF65-F5344CB8AC3E}">
        <p14:creationId xmlns:p14="http://schemas.microsoft.com/office/powerpoint/2010/main" val="10020916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4535903-2302-4406-9033-7F4871AEFAC6}" type="datetimeFigureOut">
              <a:rPr lang="en-GB" smtClean="0"/>
              <a:t>08/04/2021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4A5485-F466-46FA-85BE-87231D1AC35B}" type="slidenum">
              <a:rPr lang="en-GB" smtClean="0"/>
              <a:t>‹#›</a:t>
            </a:fld>
            <a:endParaRPr lang="en-GB"/>
          </a:p>
        </p:txBody>
      </p:sp>
    </p:spTree>
    <p:extLst>
      <p:ext uri="{BB962C8B-B14F-4D97-AF65-F5344CB8AC3E}">
        <p14:creationId xmlns:p14="http://schemas.microsoft.com/office/powerpoint/2010/main" val="21376097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4535903-2302-4406-9033-7F4871AEFAC6}" type="datetimeFigureOut">
              <a:rPr lang="en-GB" smtClean="0"/>
              <a:t>08/04/2021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4A5485-F466-46FA-85BE-87231D1AC35B}" type="slidenum">
              <a:rPr lang="en-GB" smtClean="0"/>
              <a:t>‹#›</a:t>
            </a:fld>
            <a:endParaRPr lang="en-GB"/>
          </a:p>
        </p:txBody>
      </p:sp>
    </p:spTree>
    <p:extLst>
      <p:ext uri="{BB962C8B-B14F-4D97-AF65-F5344CB8AC3E}">
        <p14:creationId xmlns:p14="http://schemas.microsoft.com/office/powerpoint/2010/main" val="273225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535903-2302-4406-9033-7F4871AEFAC6}" type="datetimeFigureOut">
              <a:rPr lang="en-GB" smtClean="0"/>
              <a:t>08/04/2021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4A5485-F466-46FA-85BE-87231D1AC35B}" type="slidenum">
              <a:rPr lang="en-GB" smtClean="0"/>
              <a:t>‹#›</a:t>
            </a:fld>
            <a:endParaRPr lang="en-GB"/>
          </a:p>
        </p:txBody>
      </p:sp>
    </p:spTree>
    <p:extLst>
      <p:ext uri="{BB962C8B-B14F-4D97-AF65-F5344CB8AC3E}">
        <p14:creationId xmlns:p14="http://schemas.microsoft.com/office/powerpoint/2010/main" val="24709958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PHSCE - Jealousy</a:t>
            </a:r>
            <a:endParaRPr lang="en-GB" dirty="0"/>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22035557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Look at these situations below. Which could cause lots of jealousy? Which could cause less jealousy?</a:t>
            </a:r>
            <a:endParaRPr lang="en-GB" dirty="0"/>
          </a:p>
        </p:txBody>
      </p:sp>
      <p:pic>
        <p:nvPicPr>
          <p:cNvPr id="4" name="Content Placeholder 3"/>
          <p:cNvPicPr>
            <a:picLocks noGrp="1" noChangeAspect="1"/>
          </p:cNvPicPr>
          <p:nvPr>
            <p:ph idx="1"/>
          </p:nvPr>
        </p:nvPicPr>
        <p:blipFill>
          <a:blip r:embed="rId2"/>
          <a:stretch>
            <a:fillRect/>
          </a:stretch>
        </p:blipFill>
        <p:spPr>
          <a:xfrm>
            <a:off x="3232539" y="1825625"/>
            <a:ext cx="5726922" cy="4351338"/>
          </a:xfrm>
          <a:prstGeom prst="rect">
            <a:avLst/>
          </a:prstGeom>
        </p:spPr>
      </p:pic>
    </p:spTree>
    <p:extLst>
      <p:ext uri="{BB962C8B-B14F-4D97-AF65-F5344CB8AC3E}">
        <p14:creationId xmlns:p14="http://schemas.microsoft.com/office/powerpoint/2010/main" val="41293894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causes jealousy?</a:t>
            </a:r>
            <a:endParaRPr lang="en-GB" dirty="0"/>
          </a:p>
        </p:txBody>
      </p:sp>
      <p:sp>
        <p:nvSpPr>
          <p:cNvPr id="3" name="Content Placeholder 2"/>
          <p:cNvSpPr>
            <a:spLocks noGrp="1"/>
          </p:cNvSpPr>
          <p:nvPr>
            <p:ph idx="1"/>
          </p:nvPr>
        </p:nvSpPr>
        <p:spPr/>
        <p:txBody>
          <a:bodyPr/>
          <a:lstStyle/>
          <a:p>
            <a:r>
              <a:rPr lang="en-GB" dirty="0" smtClean="0"/>
              <a:t>A desire to have what someone else has.</a:t>
            </a:r>
          </a:p>
          <a:p>
            <a:r>
              <a:rPr lang="en-GB" dirty="0" smtClean="0"/>
              <a:t>Feeling threatened that we will lose something.</a:t>
            </a:r>
          </a:p>
          <a:p>
            <a:r>
              <a:rPr lang="en-GB" dirty="0" smtClean="0"/>
              <a:t>Feeling unhappy with our life and comparing with someone else.</a:t>
            </a:r>
          </a:p>
          <a:p>
            <a:r>
              <a:rPr lang="en-GB" dirty="0" smtClean="0"/>
              <a:t>Feeling that we deserve something and it’s unfair if we can’t have it.</a:t>
            </a:r>
          </a:p>
          <a:p>
            <a:endParaRPr lang="en-GB" dirty="0"/>
          </a:p>
          <a:p>
            <a:pPr marL="0" indent="0">
              <a:buNone/>
            </a:pPr>
            <a:r>
              <a:rPr lang="en-GB" dirty="0"/>
              <a:t>J</a:t>
            </a:r>
            <a:r>
              <a:rPr lang="en-GB" dirty="0" smtClean="0"/>
              <a:t>ealousy can be damaging to relationships because the person who is feeling jealous can behave unhelpfully towards the other person/people, or even towards themselves. It can often result in anger or anxiety.</a:t>
            </a:r>
            <a:endParaRPr lang="en-GB" dirty="0"/>
          </a:p>
        </p:txBody>
      </p:sp>
    </p:spTree>
    <p:extLst>
      <p:ext uri="{BB962C8B-B14F-4D97-AF65-F5344CB8AC3E}">
        <p14:creationId xmlns:p14="http://schemas.microsoft.com/office/powerpoint/2010/main" val="34294073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a:t>
            </a:r>
            <a:endParaRPr lang="en-GB" dirty="0"/>
          </a:p>
        </p:txBody>
      </p:sp>
      <p:sp>
        <p:nvSpPr>
          <p:cNvPr id="3" name="Content Placeholder 2"/>
          <p:cNvSpPr>
            <a:spLocks noGrp="1"/>
          </p:cNvSpPr>
          <p:nvPr>
            <p:ph idx="1"/>
          </p:nvPr>
        </p:nvSpPr>
        <p:spPr/>
        <p:txBody>
          <a:bodyPr/>
          <a:lstStyle/>
          <a:p>
            <a:pPr marL="0" indent="0">
              <a:buNone/>
            </a:pPr>
            <a:r>
              <a:rPr lang="en-GB" dirty="0" smtClean="0"/>
              <a:t>Think of one of the situations listed.</a:t>
            </a:r>
          </a:p>
          <a:p>
            <a:pPr marL="0" indent="0">
              <a:buNone/>
            </a:pPr>
            <a:r>
              <a:rPr lang="en-GB" dirty="0" smtClean="0"/>
              <a:t>Can you problem-solve the situation? Can you suggest a way forward so the situation can be resolved? Is there a way to manage the jealousy so it doesn’t result in unhelpful behaviour?</a:t>
            </a:r>
            <a:endParaRPr lang="en-GB" dirty="0"/>
          </a:p>
        </p:txBody>
      </p:sp>
    </p:spTree>
    <p:extLst>
      <p:ext uri="{BB962C8B-B14F-4D97-AF65-F5344CB8AC3E}">
        <p14:creationId xmlns:p14="http://schemas.microsoft.com/office/powerpoint/2010/main" val="40249083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Did you manage to list any of these?</a:t>
            </a:r>
            <a:endParaRPr lang="en-GB" dirty="0"/>
          </a:p>
        </p:txBody>
      </p:sp>
      <p:sp>
        <p:nvSpPr>
          <p:cNvPr id="3" name="Content Placeholder 2"/>
          <p:cNvSpPr>
            <a:spLocks noGrp="1"/>
          </p:cNvSpPr>
          <p:nvPr>
            <p:ph idx="1"/>
          </p:nvPr>
        </p:nvSpPr>
        <p:spPr/>
        <p:txBody>
          <a:bodyPr>
            <a:normAutofit fontScale="85000" lnSpcReduction="20000"/>
          </a:bodyPr>
          <a:lstStyle/>
          <a:p>
            <a:pPr marL="0" indent="0">
              <a:buNone/>
            </a:pPr>
            <a:r>
              <a:rPr lang="en-GB" dirty="0" smtClean="0"/>
              <a:t>• Don’t keep the feelings bottled up inside, talk to someone about how you are feeling. </a:t>
            </a:r>
          </a:p>
          <a:p>
            <a:pPr marL="0" indent="0">
              <a:buNone/>
            </a:pPr>
            <a:r>
              <a:rPr lang="en-GB" dirty="0" smtClean="0"/>
              <a:t>• Try not to ‘blame’ the other person/people. It may not be their fault and they may not have done anything deliberately. </a:t>
            </a:r>
          </a:p>
          <a:p>
            <a:pPr marL="0" indent="0">
              <a:buNone/>
            </a:pPr>
            <a:r>
              <a:rPr lang="en-GB" dirty="0" smtClean="0"/>
              <a:t>• Problem-solve using the ‘Mending Friendships/ Solve it together’ ideas in Jigsaw </a:t>
            </a:r>
          </a:p>
          <a:p>
            <a:pPr marL="0" indent="0">
              <a:buNone/>
            </a:pPr>
            <a:r>
              <a:rPr lang="en-GB" dirty="0" smtClean="0"/>
              <a:t>• Look at the situation and ask if it is true or fake e.g. social media doesn’t always show the ‘real’ picture because people can choose what and what not to post. Some people alter their photos etc. </a:t>
            </a:r>
          </a:p>
          <a:p>
            <a:pPr marL="0" indent="0">
              <a:buNone/>
            </a:pPr>
            <a:r>
              <a:rPr lang="en-GB" dirty="0" smtClean="0"/>
              <a:t>• Try not to compare, you are being unfair to yourself. </a:t>
            </a:r>
          </a:p>
          <a:p>
            <a:pPr marL="0" indent="0">
              <a:buNone/>
            </a:pPr>
            <a:r>
              <a:rPr lang="en-GB" dirty="0" smtClean="0"/>
              <a:t>• Use your Calm Me breathing to calm your thoughts and feelings down before assessing the situation. </a:t>
            </a:r>
          </a:p>
          <a:p>
            <a:pPr marL="0" indent="0">
              <a:buNone/>
            </a:pPr>
            <a:r>
              <a:rPr lang="en-GB" dirty="0" smtClean="0"/>
              <a:t>• It might </a:t>
            </a:r>
            <a:r>
              <a:rPr lang="en-GB" smtClean="0"/>
              <a:t>be something that you can’t change, so move on and try not to worry about it.</a:t>
            </a:r>
            <a:endParaRPr lang="en-GB" dirty="0"/>
          </a:p>
        </p:txBody>
      </p:sp>
    </p:spTree>
    <p:extLst>
      <p:ext uri="{BB962C8B-B14F-4D97-AF65-F5344CB8AC3E}">
        <p14:creationId xmlns:p14="http://schemas.microsoft.com/office/powerpoint/2010/main" val="38954239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311</Words>
  <Application>Microsoft Office PowerPoint</Application>
  <PresentationFormat>Widescreen</PresentationFormat>
  <Paragraphs>20</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PHSCE - Jealousy</vt:lpstr>
      <vt:lpstr>Look at these situations below. Which could cause lots of jealousy? Which could cause less jealousy?</vt:lpstr>
      <vt:lpstr>What causes jealousy?</vt:lpstr>
      <vt:lpstr>Task:</vt:lpstr>
      <vt:lpstr>Did you manage to list any of these?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PHSCE - Jealousy</dc:title>
  <dc:creator>Rachael Norman</dc:creator>
  <cp:lastModifiedBy>Rachael Norman</cp:lastModifiedBy>
  <cp:revision>1</cp:revision>
  <dcterms:created xsi:type="dcterms:W3CDTF">2021-04-08T14:24:29Z</dcterms:created>
  <dcterms:modified xsi:type="dcterms:W3CDTF">2021-04-08T14:24:50Z</dcterms:modified>
</cp:coreProperties>
</file>