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257" r:id="rId5"/>
    <p:sldId id="258" r:id="rId6"/>
    <p:sldId id="259" r:id="rId7"/>
    <p:sldId id="260" r:id="rId8"/>
    <p:sldId id="263" r:id="rId9"/>
    <p:sldId id="262" r:id="rId10"/>
    <p:sldId id="27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DFCC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890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E1D449-11E9-4D44-B3D9-EDF802CF71D6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C7DF2-24EF-4DFD-96C1-C20FD7C4286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8427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Fish use their eyes to look for predators.  A</a:t>
            </a:r>
            <a:r>
              <a:rPr lang="en-GB" baseline="0" dirty="0"/>
              <a:t> lot of fish are nocturnal so have large eyes to help them feed at night.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C7DF2-24EF-4DFD-96C1-C20FD7C42864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40226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size of the mouth is a big clue to its’ diet.</a:t>
            </a:r>
            <a:r>
              <a:rPr lang="en-GB" baseline="0" dirty="0"/>
              <a:t>  Fish with large mouths eat whole or large chunks of fish.  Fish with smaller mouths nibble on plants and small animals.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C7DF2-24EF-4DFD-96C1-C20FD7C42864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0413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Fins come in lots of shapes and sizes.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C7DF2-24EF-4DFD-96C1-C20FD7C42864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47245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7009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783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04925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480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4181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6506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6225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0984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3848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9457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2478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32FE75-14F9-4871-9AB5-3F788D499D8C}" type="datetimeFigureOut">
              <a:rPr lang="en-GB" smtClean="0"/>
              <a:pPr/>
              <a:t>01/07/2020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7A19C-ACF1-4B28-92C5-79B50A0AEFE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2054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LO: To describe the structure of  a bird. </a:t>
            </a:r>
          </a:p>
        </p:txBody>
      </p:sp>
      <p:pic>
        <p:nvPicPr>
          <p:cNvPr id="1026" name="Picture 2" descr="http://www.skelligmichaelcruises.com/wp-content/uploads/2013/12/IMAGE-BY-CRAIG-MOULDING-tex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58" t="15356" r="13773" b="10955"/>
          <a:stretch/>
        </p:blipFill>
        <p:spPr bwMode="auto">
          <a:xfrm>
            <a:off x="2555776" y="1700808"/>
            <a:ext cx="3848099" cy="4744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42181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eyes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74924" y="5445224"/>
            <a:ext cx="83941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eyes of a bird help spot its food.</a:t>
            </a:r>
          </a:p>
        </p:txBody>
      </p:sp>
      <p:pic>
        <p:nvPicPr>
          <p:cNvPr id="6" name="Picture 2" descr="http://www.skelligmichaelcruises.com/wp-content/uploads/2013/12/IMAGE-BY-CRAIG-MOULDING-text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58" t="15356" r="13773" b="10955"/>
          <a:stretch/>
        </p:blipFill>
        <p:spPr bwMode="auto">
          <a:xfrm>
            <a:off x="3007991" y="1268761"/>
            <a:ext cx="3128018" cy="3856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Arrow Connector 3"/>
          <p:cNvCxnSpPr/>
          <p:nvPr/>
        </p:nvCxnSpPr>
        <p:spPr>
          <a:xfrm flipV="1">
            <a:off x="2195736" y="1772816"/>
            <a:ext cx="1512168" cy="3196146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8111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skelligmichaelcruises.com/wp-content/uploads/2013/12/IMAGE-BY-CRAIG-MOULDING-text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58" t="15356" r="13773" b="10955"/>
          <a:stretch/>
        </p:blipFill>
        <p:spPr bwMode="auto">
          <a:xfrm>
            <a:off x="3131840" y="1370565"/>
            <a:ext cx="3148185" cy="3881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beak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74924" y="5211887"/>
            <a:ext cx="83941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beak is often long and thin to grip its food.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 flipV="1">
            <a:off x="2339752" y="1988840"/>
            <a:ext cx="1008112" cy="3096345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31814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skelligmichaelcruises.com/wp-content/uploads/2013/12/IMAGE-BY-CRAIG-MOULDING-tex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58" t="15356" r="13773" b="10955"/>
          <a:stretch/>
        </p:blipFill>
        <p:spPr bwMode="auto">
          <a:xfrm>
            <a:off x="3118192" y="1259873"/>
            <a:ext cx="3148185" cy="3881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body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74924" y="5141195"/>
            <a:ext cx="83941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wing of a bird helps it glide through the air.</a:t>
            </a:r>
            <a:endParaRPr lang="en-GB" sz="36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V="1">
            <a:off x="1979712" y="3132311"/>
            <a:ext cx="2592288" cy="2008884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3600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skelligmichaelcruises.com/wp-content/uploads/2013/12/IMAGE-BY-CRAIG-MOULDING-tex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58" t="15356" r="13773" b="10955"/>
          <a:stretch/>
        </p:blipFill>
        <p:spPr bwMode="auto">
          <a:xfrm>
            <a:off x="3163051" y="1191650"/>
            <a:ext cx="3148185" cy="3881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gills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74924" y="4968960"/>
            <a:ext cx="839415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Feet on a bird are sometimes webbed to help them swim well. Some birds have claws to help them grip onto things like branches.</a:t>
            </a:r>
            <a:endParaRPr lang="en-GB" sz="28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V="1">
            <a:off x="2709379" y="4581128"/>
            <a:ext cx="1574589" cy="342582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22535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skelligmichaelcruises.com/wp-content/uploads/2013/12/IMAGE-BY-CRAIG-MOULDING-tex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58" t="15356" r="13773" b="10955"/>
          <a:stretch/>
        </p:blipFill>
        <p:spPr bwMode="auto">
          <a:xfrm>
            <a:off x="3131839" y="1191651"/>
            <a:ext cx="3148185" cy="3881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tail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82856" y="5072973"/>
            <a:ext cx="83941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 tail can be long and pointed to help the bird twist and turn quickly.</a:t>
            </a:r>
            <a:endParaRPr lang="en-GB" sz="36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 flipH="1" flipV="1">
            <a:off x="5868144" y="3501008"/>
            <a:ext cx="1656184" cy="1467952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89783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526976" y="38601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LO: To describe the structure of a bird.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55576" y="1556792"/>
            <a:ext cx="7772400" cy="47103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latin typeface="Comic Sans MS" panose="030F0702030302020204" pitchFamily="66" charset="0"/>
                <a:cs typeface="Arial" panose="020B0604020202020204" pitchFamily="34" charset="0"/>
              </a:rPr>
              <a:t>1* = Label the parts of a bird.</a:t>
            </a:r>
          </a:p>
          <a:p>
            <a:endParaRPr lang="en-GB" sz="3200" dirty="0"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Comic Sans MS" panose="030F0702030302020204" pitchFamily="66" charset="0"/>
                <a:cs typeface="Arial" panose="020B0604020202020204" pitchFamily="34" charset="0"/>
              </a:rPr>
              <a:t>2* = Label and describe the function of the parts of a bird.</a:t>
            </a:r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  <a:cs typeface="Arial" panose="020B0604020202020204" pitchFamily="34" charset="0"/>
            </a:endParaRPr>
          </a:p>
          <a:p>
            <a:r>
              <a:rPr lang="en-GB" sz="3200" dirty="0">
                <a:latin typeface="Comic Sans MS" panose="030F0702030302020204" pitchFamily="66" charset="0"/>
                <a:cs typeface="Arial" panose="020B0604020202020204" pitchFamily="34" charset="0"/>
              </a:rPr>
              <a:t>3* = Draw and label a bird. Summarise the function of the different parts.</a:t>
            </a:r>
          </a:p>
        </p:txBody>
      </p:sp>
    </p:spTree>
    <p:extLst>
      <p:ext uri="{BB962C8B-B14F-4D97-AF65-F5344CB8AC3E}">
        <p14:creationId xmlns:p14="http://schemas.microsoft.com/office/powerpoint/2010/main" val="4097501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33c73ff-1f47-478d-836a-52d41c4c8390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269E8A3-173A-470D-B959-8F83CE5E2510}">
  <ds:schemaRefs>
    <ds:schemaRef ds:uri="http://schemas.microsoft.com/office/2006/metadata/properties"/>
    <ds:schemaRef ds:uri="http://schemas.microsoft.com/office/infopath/2007/PartnerControls"/>
    <ds:schemaRef ds:uri="933c73ff-1f47-478d-836a-52d41c4c8390"/>
  </ds:schemaRefs>
</ds:datastoreItem>
</file>

<file path=customXml/itemProps2.xml><?xml version="1.0" encoding="utf-8"?>
<ds:datastoreItem xmlns:ds="http://schemas.openxmlformats.org/officeDocument/2006/customXml" ds:itemID="{179847A5-43E9-4719-8E22-F3DBE5EC791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A40D7B1-00AE-43FD-9CCF-87ECDD8B399D}"/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223</Words>
  <Application>Microsoft Office PowerPoint</Application>
  <PresentationFormat>On-screen Show (4:3)</PresentationFormat>
  <Paragraphs>23</Paragraphs>
  <Slides>7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LO: To describe the structure of  a bird. </vt:lpstr>
      <vt:lpstr>The eyes</vt:lpstr>
      <vt:lpstr>The beak</vt:lpstr>
      <vt:lpstr>The body</vt:lpstr>
      <vt:lpstr>The gills</vt:lpstr>
      <vt:lpstr>The tail</vt:lpstr>
      <vt:lpstr>LO: To describe the structure of a bird.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describe the structure of  a bird. </dc:title>
  <dc:creator>User</dc:creator>
  <cp:lastModifiedBy>Hannah</cp:lastModifiedBy>
  <cp:revision>17</cp:revision>
  <dcterms:created xsi:type="dcterms:W3CDTF">2013-09-12T18:07:34Z</dcterms:created>
  <dcterms:modified xsi:type="dcterms:W3CDTF">2020-07-01T17:25:50Z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Order">
    <vt:r8>70200</vt:r8>
  </property>
  <property fmtid="{D5CDD505-2E9C-101B-9397-08002B2CF9AE}" pid="4" name="ComplianceAssetId">
    <vt:lpwstr/>
  </property>
  <property fmtid="{D5CDD505-2E9C-101B-9397-08002B2CF9AE}" pid="5" name="_SourceUrl">
    <vt:lpwstr/>
  </property>
  <property fmtid="{D5CDD505-2E9C-101B-9397-08002B2CF9AE}" pid="6" name="_SharedFileIndex">
    <vt:lpwstr/>
  </property>
</Properties>
</file>