
<file path=[Content_Types].xml><?xml version="1.0" encoding="utf-8"?>
<Types xmlns="http://schemas.openxmlformats.org/package/2006/content-types">
  <Default Extension="emf" ContentType="image/x-em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6.xml" ContentType="application/vnd.openxmlformats-officedocument.theme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703" r:id="rId10"/>
  </p:sldMasterIdLst>
  <p:notesMasterIdLst>
    <p:notesMasterId r:id="rId29"/>
  </p:notesMasterIdLst>
  <p:sldIdLst>
    <p:sldId id="281" r:id="rId11"/>
    <p:sldId id="258" r:id="rId12"/>
    <p:sldId id="552" r:id="rId13"/>
    <p:sldId id="553" r:id="rId14"/>
    <p:sldId id="296" r:id="rId15"/>
    <p:sldId id="298" r:id="rId16"/>
    <p:sldId id="303" r:id="rId17"/>
    <p:sldId id="300" r:id="rId18"/>
    <p:sldId id="315" r:id="rId19"/>
    <p:sldId id="306" r:id="rId20"/>
    <p:sldId id="309" r:id="rId21"/>
    <p:sldId id="317" r:id="rId22"/>
    <p:sldId id="318" r:id="rId23"/>
    <p:sldId id="319" r:id="rId24"/>
    <p:sldId id="320" r:id="rId25"/>
    <p:sldId id="556" r:id="rId26"/>
    <p:sldId id="323" r:id="rId27"/>
    <p:sldId id="324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42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508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commentAuthors" Target="commentAuthor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22497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1205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23/09/2021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376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0686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51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34659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5835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7419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4905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9667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45048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7812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39027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9786082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29652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401704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9427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636628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23/09/2021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55273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92418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5.xml"/><Relationship Id="rId13" Type="http://schemas.openxmlformats.org/officeDocument/2006/relationships/slideLayout" Target="../slideLayouts/slideLayout20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10.xml"/><Relationship Id="rId7" Type="http://schemas.openxmlformats.org/officeDocument/2006/relationships/slideLayout" Target="../slideLayouts/slideLayout14.xml"/><Relationship Id="rId12" Type="http://schemas.openxmlformats.org/officeDocument/2006/relationships/slideLayout" Target="../slideLayouts/slideLayout19.xml"/><Relationship Id="rId1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9.xml"/><Relationship Id="rId16" Type="http://schemas.openxmlformats.org/officeDocument/2006/relationships/slideLayout" Target="../slideLayouts/slideLayout23.xml"/><Relationship Id="rId1" Type="http://schemas.openxmlformats.org/officeDocument/2006/relationships/slideLayout" Target="../slideLayouts/slideLayout8.xml"/><Relationship Id="rId6" Type="http://schemas.openxmlformats.org/officeDocument/2006/relationships/slideLayout" Target="../slideLayouts/slideLayout13.xml"/><Relationship Id="rId11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2.xml"/><Relationship Id="rId1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1.xml"/><Relationship Id="rId9" Type="http://schemas.openxmlformats.org/officeDocument/2006/relationships/slideLayout" Target="../slideLayouts/slideLayout16.xml"/><Relationship Id="rId14" Type="http://schemas.openxmlformats.org/officeDocument/2006/relationships/slideLayout" Target="../slideLayouts/slideLayout2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9/23/2021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05526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  <p:sldLayoutId id="2147483698" r:id="rId13"/>
    <p:sldLayoutId id="2147483699" r:id="rId14"/>
    <p:sldLayoutId id="2147483700" r:id="rId15"/>
    <p:sldLayoutId id="2147483701" r:id="rId16"/>
    <p:sldLayoutId id="21474837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543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0.emf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7.emf"/><Relationship Id="rId7" Type="http://schemas.openxmlformats.org/officeDocument/2006/relationships/image" Target="../media/image12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6" Type="http://schemas.openxmlformats.org/officeDocument/2006/relationships/image" Target="../media/image11.emf"/><Relationship Id="rId5" Type="http://schemas.openxmlformats.org/officeDocument/2006/relationships/image" Target="../media/image9.png"/><Relationship Id="rId10" Type="http://schemas.openxmlformats.org/officeDocument/2006/relationships/image" Target="../media/image10.emf"/><Relationship Id="rId4" Type="http://schemas.openxmlformats.org/officeDocument/2006/relationships/image" Target="../media/image8.png"/><Relationship Id="rId9" Type="http://schemas.openxmlformats.org/officeDocument/2006/relationships/image" Target="../media/image1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0.png"/><Relationship Id="rId4" Type="http://schemas.openxmlformats.org/officeDocument/2006/relationships/image" Target="../media/image8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20.png"/><Relationship Id="rId5" Type="http://schemas.openxmlformats.org/officeDocument/2006/relationships/image" Target="../media/image8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1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6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7" Type="http://schemas.openxmlformats.org/officeDocument/2006/relationships/image" Target="../media/image17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160.png"/><Relationship Id="rId5" Type="http://schemas.openxmlformats.org/officeDocument/2006/relationships/image" Target="../media/image150.png"/><Relationship Id="rId9" Type="http://schemas.openxmlformats.org/officeDocument/2006/relationships/image" Target="../media/image19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6" Type="http://schemas.openxmlformats.org/officeDocument/2006/relationships/image" Target="../media/image23.png"/><Relationship Id="rId5" Type="http://schemas.openxmlformats.org/officeDocument/2006/relationships/image" Target="../media/image200.png"/><Relationship Id="rId10" Type="http://schemas.openxmlformats.org/officeDocument/2006/relationships/image" Target="../media/image27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7" Type="http://schemas.openxmlformats.org/officeDocument/2006/relationships/image" Target="../media/image2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8.png"/><Relationship Id="rId10" Type="http://schemas.openxmlformats.org/officeDocument/2006/relationships/image" Target="../media/image29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30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31.png"/><Relationship Id="rId7" Type="http://schemas.openxmlformats.org/officeDocument/2006/relationships/image" Target="../media/image3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300.png"/><Relationship Id="rId9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1CBDAB-F736-2F43-80E6-CBBF69C25E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49" y="1283796"/>
            <a:ext cx="6940062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03" y="5104830"/>
            <a:ext cx="848528" cy="11235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1133" y="5169485"/>
            <a:ext cx="1195754" cy="100232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9C1337-9E35-C041-8D86-6B0716947C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58711" y="703398"/>
            <a:ext cx="2028092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8417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A1CBDAB-F736-2F43-80E6-CBBF69C25E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649" y="1283796"/>
            <a:ext cx="6940062" cy="484163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marL="0" marR="0" lvl="0" indent="0" algn="r" defTabSz="844083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Year 6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Week 3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srgbClr val="1C3A63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 | </a:t>
            </a:r>
            <a:r>
              <a:rPr kumimoji="0" lang="en-GB" sz="2215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j-ea"/>
                <a:cs typeface="+mj-cs"/>
              </a:rPr>
              <a:t>Day 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35503" y="5104830"/>
            <a:ext cx="848528" cy="112351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1133" y="5169485"/>
            <a:ext cx="1195754" cy="10023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F3F74C4-A2CD-0548-A266-6D6C96B0AD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12808" y="1283796"/>
            <a:ext cx="1641231" cy="7971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00A97C4-A439-5F4D-B757-3A60D93A8D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54039" y="2179009"/>
            <a:ext cx="1195754" cy="79716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F112BF5-1FF3-CA42-AB71-42448C27F47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87807" y="3074222"/>
            <a:ext cx="4349262" cy="124264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C215758-2854-F84D-8451-2FEB3226A66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01032" y="4434542"/>
            <a:ext cx="1641231" cy="80889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279C1337-9E35-C041-8D86-6B0716947C8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58711" y="703398"/>
            <a:ext cx="2028092" cy="1488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872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623139-99B9-4097-8167-FDCC60E865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9837" y="1966912"/>
            <a:ext cx="1895475" cy="29241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6659C78-86AB-4FA3-840A-821AA9A489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67312" y="2433636"/>
            <a:ext cx="2066925" cy="199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7424" y="2185308"/>
            <a:ext cx="627332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42,384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32,349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22,357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12,144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Calculate the missing number.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53" y="3475998"/>
            <a:ext cx="2348527" cy="23510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00666" y="3723714"/>
            <a:ext cx="2247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13,523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02993" y="5072462"/>
            <a:ext cx="2247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2,313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715103" y="5058814"/>
            <a:ext cx="391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42,384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32,349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22,357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12,144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Calculate the missing number.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626" t="-107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/>
          <p:cNvSpPr txBox="1"/>
          <p:nvPr/>
        </p:nvSpPr>
        <p:spPr>
          <a:xfrm>
            <a:off x="3879670" y="334776"/>
            <a:ext cx="1463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74,733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93318" y="1602527"/>
            <a:ext cx="20090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10,213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753" y="3475998"/>
            <a:ext cx="2348527" cy="235106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355703" y="5058814"/>
            <a:ext cx="13781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</a:rPr>
              <a:t>11,210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00666" y="3723714"/>
            <a:ext cx="2247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13,523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02993" y="5072462"/>
            <a:ext cx="2247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2,313</a:t>
            </a:r>
            <a:endParaRPr lang="en-GB" sz="2800" dirty="0"/>
          </a:p>
        </p:txBody>
      </p:sp>
      <p:sp>
        <p:nvSpPr>
          <p:cNvPr id="18" name="TextBox 17"/>
          <p:cNvSpPr txBox="1"/>
          <p:nvPr/>
        </p:nvSpPr>
        <p:spPr>
          <a:xfrm>
            <a:off x="2715103" y="5058814"/>
            <a:ext cx="3912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6264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761304" y="4635125"/>
            <a:ext cx="3801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answer is 859,321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376" y="4557035"/>
            <a:ext cx="1250012" cy="875008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1761304" y="4353560"/>
            <a:ext cx="3801653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906942" y="423472"/>
                <a:ext cx="704665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Tiny has used the column method to work out</a:t>
                </a:r>
              </a:p>
              <a:p>
                <a:pPr algn="ctr"/>
                <a:r>
                  <a:rPr lang="en-GB" sz="2800" dirty="0"/>
                  <a:t> 438,321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421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942" y="423472"/>
                <a:ext cx="7046652" cy="954107"/>
              </a:xfrm>
              <a:prstGeom prst="rect">
                <a:avLst/>
              </a:prstGeom>
              <a:blipFill>
                <a:blip r:embed="rId6"/>
                <a:stretch>
                  <a:fillRect l="-260" t="-5732" r="-87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9511151"/>
              </p:ext>
            </p:extLst>
          </p:nvPr>
        </p:nvGraphicFramePr>
        <p:xfrm>
          <a:off x="2708160" y="1559201"/>
          <a:ext cx="3444216" cy="21816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036">
                  <a:extLst>
                    <a:ext uri="{9D8B030D-6E8A-4147-A177-3AD203B41FA5}">
                      <a16:colId xmlns:a16="http://schemas.microsoft.com/office/drawing/2014/main" val="4259076643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HTh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pic>
        <p:nvPicPr>
          <p:cNvPr id="23" name="Picture 2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32034" y="5320371"/>
            <a:ext cx="747045" cy="747045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734878" y="546306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42023" y="2530451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3361776" y="2530451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793684" y="2530451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1419306" y="2603959"/>
                <a:ext cx="1982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9306" y="2603959"/>
                <a:ext cx="1982698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1761304" y="4635125"/>
            <a:ext cx="38016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answer is 859,321</a:t>
            </a:r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2376" y="4557035"/>
            <a:ext cx="1250012" cy="875008"/>
          </a:xfrm>
          <a:prstGeom prst="rect">
            <a:avLst/>
          </a:prstGeom>
        </p:spPr>
      </p:pic>
      <p:sp>
        <p:nvSpPr>
          <p:cNvPr id="20" name="Rounded Rectangular Callout 19"/>
          <p:cNvSpPr/>
          <p:nvPr/>
        </p:nvSpPr>
        <p:spPr>
          <a:xfrm>
            <a:off x="1761304" y="4353560"/>
            <a:ext cx="3801653" cy="1086350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906942" y="423472"/>
                <a:ext cx="7046652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Tiny has used the column method to work out</a:t>
                </a:r>
              </a:p>
              <a:p>
                <a:pPr algn="ctr"/>
                <a:r>
                  <a:rPr lang="en-GB" sz="2800" dirty="0"/>
                  <a:t> 438,321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421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6942" y="423472"/>
                <a:ext cx="7046652" cy="954107"/>
              </a:xfrm>
              <a:prstGeom prst="rect">
                <a:avLst/>
              </a:prstGeom>
              <a:blipFill>
                <a:blip r:embed="rId6"/>
                <a:stretch>
                  <a:fillRect l="-260" t="-5732" r="-87" b="-1719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4807181"/>
              </p:ext>
            </p:extLst>
          </p:nvPr>
        </p:nvGraphicFramePr>
        <p:xfrm>
          <a:off x="2708160" y="1559201"/>
          <a:ext cx="3444216" cy="21866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036">
                  <a:extLst>
                    <a:ext uri="{9D8B030D-6E8A-4147-A177-3AD203B41FA5}">
                      <a16:colId xmlns:a16="http://schemas.microsoft.com/office/drawing/2014/main" val="4259076643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HTh</a:t>
                      </a:r>
                      <a:endParaRPr lang="en-GB" sz="24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91816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3942023" y="2530451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1776" y="2530451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793684" y="2530451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664905" y="3143210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084658" y="3143210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516566" y="3143210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7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995685" y="3143210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8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415438" y="3143210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3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847346" y="3143210"/>
            <a:ext cx="678985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300" dirty="0"/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797949" y="4635125"/>
            <a:ext cx="37283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The answer is 438,742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419306" y="2603959"/>
                <a:ext cx="1982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19306" y="2603959"/>
                <a:ext cx="1982698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849186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1.48148E-6 L 0.18871 -0.0013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27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84 -1.48148E-6 L 0.18993 -0.00139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30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48148E-6 L 0.18698 -0.0013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340" y="-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1" grpId="0"/>
      <p:bldP spid="13" grpId="0"/>
      <p:bldP spid="14" grpId="0"/>
      <p:bldP spid="15" grpId="0"/>
      <p:bldP spid="16" grpId="0"/>
      <p:bldP spid="17" grpId="0"/>
      <p:bldP spid="25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3438919" y="926540"/>
                <a:ext cx="1982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346,221</a:t>
                </a: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38919" y="926540"/>
                <a:ext cx="1982698" cy="523220"/>
              </a:xfrm>
              <a:prstGeom prst="rect">
                <a:avLst/>
              </a:prstGeom>
              <a:blipFill>
                <a:blip r:embed="rId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5173851" y="926540"/>
                <a:ext cx="1982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184,321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73851" y="926540"/>
                <a:ext cx="1982698" cy="523220"/>
              </a:xfrm>
              <a:prstGeom prst="rect">
                <a:avLst/>
              </a:prstGeom>
              <a:blipFill>
                <a:blip r:embed="rId6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1735810" y="926540"/>
            <a:ext cx="1703109" cy="523220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1" name="Table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2371497"/>
              </p:ext>
            </p:extLst>
          </p:nvPr>
        </p:nvGraphicFramePr>
        <p:xfrm>
          <a:off x="773597" y="2907971"/>
          <a:ext cx="3475320" cy="1345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08622">
                  <a:extLst>
                    <a:ext uri="{9D8B030D-6E8A-4147-A177-3AD203B41FA5}">
                      <a16:colId xmlns:a16="http://schemas.microsoft.com/office/drawing/2014/main" val="3264629729"/>
                    </a:ext>
                  </a:extLst>
                </a:gridCol>
                <a:gridCol w="1366698">
                  <a:extLst>
                    <a:ext uri="{9D8B030D-6E8A-4147-A177-3AD203B41FA5}">
                      <a16:colId xmlns:a16="http://schemas.microsoft.com/office/drawing/2014/main" val="278786170"/>
                    </a:ext>
                  </a:extLst>
                </a:gridCol>
              </a:tblGrid>
              <a:tr h="672912">
                <a:tc gridSpan="2"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43269994"/>
                  </a:ext>
                </a:extLst>
              </a:tr>
              <a:tr h="672912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8532417"/>
                  </a:ext>
                </a:extLst>
              </a:tr>
            </a:tbl>
          </a:graphicData>
        </a:graphic>
      </p:graphicFrame>
      <p:sp>
        <p:nvSpPr>
          <p:cNvPr id="42" name="TextBox 41"/>
          <p:cNvSpPr txBox="1"/>
          <p:nvPr/>
        </p:nvSpPr>
        <p:spPr>
          <a:xfrm>
            <a:off x="3461221" y="926540"/>
            <a:ext cx="198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   346,221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5196153" y="926540"/>
            <a:ext cx="198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    184,321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/>
              <p:cNvSpPr txBox="1"/>
              <p:nvPr/>
            </p:nvSpPr>
            <p:spPr>
              <a:xfrm>
                <a:off x="1010061" y="4987245"/>
                <a:ext cx="342020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Part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/>
                  <a:t> part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whole</a:t>
                </a:r>
              </a:p>
            </p:txBody>
          </p:sp>
        </mc:Choice>
        <mc:Fallback xmlns="">
          <p:sp>
            <p:nvSpPr>
              <p:cNvPr id="44" name="TextBox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061" y="4987245"/>
                <a:ext cx="3420207" cy="461665"/>
              </a:xfrm>
              <a:prstGeom prst="rect">
                <a:avLst/>
              </a:prstGeom>
              <a:blipFill>
                <a:blip r:embed="rId7"/>
                <a:stretch>
                  <a:fillRect l="-2852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4835555" y="4987244"/>
                <a:ext cx="342020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/>
                  <a:t>Whole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/>
                  <a:t> part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/>
                  <a:t> part</a:t>
                </a: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35555" y="4987244"/>
                <a:ext cx="3420207" cy="461665"/>
              </a:xfrm>
              <a:prstGeom prst="rect">
                <a:avLst/>
              </a:prstGeom>
              <a:blipFill>
                <a:blip r:embed="rId8"/>
                <a:stretch>
                  <a:fillRect l="-2674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/>
          <p:cNvSpPr txBox="1"/>
          <p:nvPr/>
        </p:nvSpPr>
        <p:spPr>
          <a:xfrm>
            <a:off x="2378456" y="3031110"/>
            <a:ext cx="683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?</a:t>
            </a:r>
          </a:p>
        </p:txBody>
      </p:sp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2886864"/>
              </p:ext>
            </p:extLst>
          </p:nvPr>
        </p:nvGraphicFramePr>
        <p:xfrm>
          <a:off x="4665045" y="2438959"/>
          <a:ext cx="3444216" cy="21819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036">
                  <a:extLst>
                    <a:ext uri="{9D8B030D-6E8A-4147-A177-3AD203B41FA5}">
                      <a16:colId xmlns:a16="http://schemas.microsoft.com/office/drawing/2014/main" val="4259076643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 err="1">
                          <a:solidFill>
                            <a:schemeClr val="tx1"/>
                          </a:solidFill>
                          <a:latin typeface="+mn-lt"/>
                        </a:rPr>
                        <a:t>HTh</a:t>
                      </a:r>
                      <a:endParaRPr lang="en-GB" sz="26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2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Box 48"/>
              <p:cNvSpPr txBox="1"/>
              <p:nvPr/>
            </p:nvSpPr>
            <p:spPr>
              <a:xfrm>
                <a:off x="3478000" y="3494188"/>
                <a:ext cx="19826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49" name="TextBox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78000" y="3494188"/>
                <a:ext cx="1982698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TextBox 49"/>
          <p:cNvSpPr txBox="1"/>
          <p:nvPr/>
        </p:nvSpPr>
        <p:spPr>
          <a:xfrm>
            <a:off x="7662069" y="4047129"/>
            <a:ext cx="439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7097556" y="4047129"/>
            <a:ext cx="439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6510374" y="4047129"/>
            <a:ext cx="439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5896152" y="4047129"/>
            <a:ext cx="439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5421617" y="4538203"/>
            <a:ext cx="439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369522" y="4047129"/>
            <a:ext cx="439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4813719" y="4538203"/>
            <a:ext cx="439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4744175" y="4047129"/>
            <a:ext cx="4390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1596015" y="924115"/>
            <a:ext cx="19826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    530,542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6600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85185E-6 L -0.27726 0.4097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72" y="2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85185E-6 L -0.29618 0.40972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809" y="20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4" grpId="1"/>
      <p:bldP spid="45" grpId="0"/>
      <p:bldP spid="45" grpId="1"/>
      <p:bldP spid="47" grpId="0"/>
      <p:bldP spid="49" grpId="0"/>
      <p:bldP spid="50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7" name="Table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574606"/>
              </p:ext>
            </p:extLst>
          </p:nvPr>
        </p:nvGraphicFramePr>
        <p:xfrm>
          <a:off x="836395" y="707784"/>
          <a:ext cx="2340000" cy="21758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8000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468000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91816"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0" dirty="0">
                          <a:solidFill>
                            <a:schemeClr val="tx1"/>
                          </a:solidFill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7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8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dirty="0"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9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57" name="TextBox 56"/>
          <p:cNvSpPr txBox="1"/>
          <p:nvPr/>
        </p:nvSpPr>
        <p:spPr>
          <a:xfrm>
            <a:off x="6544464" y="4821009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2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89024" y="1724207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</a:t>
            </a:r>
          </a:p>
        </p:txBody>
      </p:sp>
      <p:sp>
        <p:nvSpPr>
          <p:cNvPr id="60" name="TextBox 59"/>
          <p:cNvSpPr txBox="1"/>
          <p:nvPr/>
        </p:nvSpPr>
        <p:spPr>
          <a:xfrm>
            <a:off x="2752935" y="1705224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61" name="Rectangle 60"/>
          <p:cNvSpPr/>
          <p:nvPr/>
        </p:nvSpPr>
        <p:spPr>
          <a:xfrm>
            <a:off x="836395" y="1703396"/>
            <a:ext cx="459355" cy="53978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2677243" y="3858911"/>
                <a:ext cx="58381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2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7243" y="3858911"/>
                <a:ext cx="583813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/>
          <p:cNvSpPr txBox="1"/>
          <p:nvPr/>
        </p:nvSpPr>
        <p:spPr>
          <a:xfrm>
            <a:off x="1832351" y="2795174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graphicFrame>
        <p:nvGraphicFramePr>
          <p:cNvPr id="68" name="Table 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177601"/>
              </p:ext>
            </p:extLst>
          </p:nvPr>
        </p:nvGraphicFramePr>
        <p:xfrm>
          <a:off x="3270833" y="707784"/>
          <a:ext cx="4968075" cy="469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3615">
                  <a:extLst>
                    <a:ext uri="{9D8B030D-6E8A-4147-A177-3AD203B41FA5}">
                      <a16:colId xmlns:a16="http://schemas.microsoft.com/office/drawing/2014/main" val="114415772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993615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8600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solidFill>
                      <a:srgbClr val="E5BC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  <a:tr h="1800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38748529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000" dirty="0">
                        <a:latin typeface="+mn-lt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latin typeface="+mn-lt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07699268"/>
                  </a:ext>
                </a:extLst>
              </a:tr>
            </a:tbl>
          </a:graphicData>
        </a:graphic>
      </p:graphicFrame>
      <p:pic>
        <p:nvPicPr>
          <p:cNvPr id="69" name="Picture 6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127" y="1205362"/>
            <a:ext cx="484363" cy="47243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252" y="1205362"/>
            <a:ext cx="484363" cy="472432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127" y="1677794"/>
            <a:ext cx="484363" cy="472432"/>
          </a:xfrm>
          <a:prstGeom prst="rect">
            <a:avLst/>
          </a:prstGeom>
        </p:spPr>
      </p:pic>
      <p:pic>
        <p:nvPicPr>
          <p:cNvPr id="113" name="Picture 1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252" y="1677794"/>
            <a:ext cx="484363" cy="472432"/>
          </a:xfrm>
          <a:prstGeom prst="rect">
            <a:avLst/>
          </a:prstGeom>
        </p:spPr>
      </p:pic>
      <p:sp>
        <p:nvSpPr>
          <p:cNvPr id="115" name="Rectangle 114"/>
          <p:cNvSpPr/>
          <p:nvPr/>
        </p:nvSpPr>
        <p:spPr>
          <a:xfrm>
            <a:off x="1306746" y="1112371"/>
            <a:ext cx="468080" cy="57926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116" name="Picture 1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060" y="2996583"/>
            <a:ext cx="484363" cy="472432"/>
          </a:xfrm>
          <a:prstGeom prst="rect">
            <a:avLst/>
          </a:prstGeom>
        </p:spPr>
      </p:pic>
      <p:pic>
        <p:nvPicPr>
          <p:cNvPr id="117" name="Picture 1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895" y="2996583"/>
            <a:ext cx="484363" cy="472432"/>
          </a:xfrm>
          <a:prstGeom prst="rect">
            <a:avLst/>
          </a:prstGeom>
        </p:spPr>
      </p:pic>
      <p:pic>
        <p:nvPicPr>
          <p:cNvPr id="120" name="Picture 1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817" y="2996583"/>
            <a:ext cx="484363" cy="472433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275" y="2996583"/>
            <a:ext cx="484363" cy="472433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817" y="3442177"/>
            <a:ext cx="484363" cy="472433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275" y="3442177"/>
            <a:ext cx="484363" cy="472433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817" y="3884305"/>
            <a:ext cx="484363" cy="472433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275" y="3884305"/>
            <a:ext cx="484363" cy="472433"/>
          </a:xfrm>
          <a:prstGeom prst="rect">
            <a:avLst/>
          </a:prstGeom>
        </p:spPr>
      </p:pic>
      <p:sp>
        <p:nvSpPr>
          <p:cNvPr id="126" name="Rectangle 125"/>
          <p:cNvSpPr/>
          <p:nvPr/>
        </p:nvSpPr>
        <p:spPr>
          <a:xfrm>
            <a:off x="2229550" y="2301740"/>
            <a:ext cx="463946" cy="554965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27" name="Rectangle 126"/>
          <p:cNvSpPr/>
          <p:nvPr/>
        </p:nvSpPr>
        <p:spPr>
          <a:xfrm>
            <a:off x="1779578" y="1112371"/>
            <a:ext cx="457653" cy="57926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pic>
        <p:nvPicPr>
          <p:cNvPr id="128" name="Picture 12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638" y="1241719"/>
            <a:ext cx="484363" cy="472433"/>
          </a:xfrm>
          <a:prstGeom prst="rect">
            <a:avLst/>
          </a:prstGeom>
        </p:spPr>
      </p:pic>
      <p:pic>
        <p:nvPicPr>
          <p:cNvPr id="129" name="Picture 12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4831" y="1241719"/>
            <a:ext cx="484363" cy="472433"/>
          </a:xfrm>
          <a:prstGeom prst="rect">
            <a:avLst/>
          </a:prstGeom>
        </p:spPr>
      </p:pic>
      <p:pic>
        <p:nvPicPr>
          <p:cNvPr id="130" name="Picture 12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7638" y="1677793"/>
            <a:ext cx="484363" cy="472433"/>
          </a:xfrm>
          <a:prstGeom prst="rect">
            <a:avLst/>
          </a:prstGeom>
        </p:spPr>
      </p:pic>
      <p:pic>
        <p:nvPicPr>
          <p:cNvPr id="131" name="Picture 1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569" y="1677793"/>
            <a:ext cx="484363" cy="472433"/>
          </a:xfrm>
          <a:prstGeom prst="rect">
            <a:avLst/>
          </a:prstGeom>
        </p:spPr>
      </p:pic>
      <p:pic>
        <p:nvPicPr>
          <p:cNvPr id="134" name="Picture 13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608" y="2975798"/>
            <a:ext cx="484363" cy="472433"/>
          </a:xfrm>
          <a:prstGeom prst="rect">
            <a:avLst/>
          </a:prstGeom>
        </p:spPr>
      </p:pic>
      <p:pic>
        <p:nvPicPr>
          <p:cNvPr id="135" name="Picture 13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801" y="2975798"/>
            <a:ext cx="484363" cy="472433"/>
          </a:xfrm>
          <a:prstGeom prst="rect">
            <a:avLst/>
          </a:prstGeom>
        </p:spPr>
      </p:pic>
      <p:pic>
        <p:nvPicPr>
          <p:cNvPr id="136" name="Picture 13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608" y="3411872"/>
            <a:ext cx="484363" cy="472433"/>
          </a:xfrm>
          <a:prstGeom prst="rect">
            <a:avLst/>
          </a:prstGeom>
        </p:spPr>
      </p:pic>
      <p:pic>
        <p:nvPicPr>
          <p:cNvPr id="137" name="Picture 1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1539" y="3411872"/>
            <a:ext cx="484363" cy="472433"/>
          </a:xfrm>
          <a:prstGeom prst="rect">
            <a:avLst/>
          </a:prstGeom>
        </p:spPr>
      </p:pic>
      <p:pic>
        <p:nvPicPr>
          <p:cNvPr id="138" name="Picture 1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96" y="3874680"/>
            <a:ext cx="484363" cy="472433"/>
          </a:xfrm>
          <a:prstGeom prst="rect">
            <a:avLst/>
          </a:prstGeom>
        </p:spPr>
      </p:pic>
      <p:pic>
        <p:nvPicPr>
          <p:cNvPr id="139" name="Picture 1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289" y="3874680"/>
            <a:ext cx="484363" cy="472433"/>
          </a:xfrm>
          <a:prstGeom prst="rect">
            <a:avLst/>
          </a:prstGeom>
        </p:spPr>
      </p:pic>
      <p:pic>
        <p:nvPicPr>
          <p:cNvPr id="140" name="Picture 13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9096" y="4310754"/>
            <a:ext cx="484363" cy="472433"/>
          </a:xfrm>
          <a:prstGeom prst="rect">
            <a:avLst/>
          </a:prstGeom>
        </p:spPr>
      </p:pic>
      <p:pic>
        <p:nvPicPr>
          <p:cNvPr id="141" name="Picture 1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3027" y="4310754"/>
            <a:ext cx="484363" cy="472433"/>
          </a:xfrm>
          <a:prstGeom prst="rect">
            <a:avLst/>
          </a:prstGeom>
        </p:spPr>
      </p:pic>
      <p:pic>
        <p:nvPicPr>
          <p:cNvPr id="143" name="Picture 1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270" y="1674768"/>
            <a:ext cx="484363" cy="472433"/>
          </a:xfrm>
          <a:prstGeom prst="rect">
            <a:avLst/>
          </a:prstGeom>
        </p:spPr>
      </p:pic>
      <p:pic>
        <p:nvPicPr>
          <p:cNvPr id="144" name="Picture 1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876" y="1266564"/>
            <a:ext cx="484363" cy="472433"/>
          </a:xfrm>
          <a:prstGeom prst="rect">
            <a:avLst/>
          </a:prstGeom>
        </p:spPr>
      </p:pic>
      <p:pic>
        <p:nvPicPr>
          <p:cNvPr id="145" name="Picture 1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334" y="1266564"/>
            <a:ext cx="484363" cy="472433"/>
          </a:xfrm>
          <a:prstGeom prst="rect">
            <a:avLst/>
          </a:prstGeom>
        </p:spPr>
      </p:pic>
      <p:pic>
        <p:nvPicPr>
          <p:cNvPr id="146" name="Picture 1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1073" y="1674768"/>
            <a:ext cx="484363" cy="472433"/>
          </a:xfrm>
          <a:prstGeom prst="rect">
            <a:avLst/>
          </a:prstGeom>
        </p:spPr>
      </p:pic>
      <p:pic>
        <p:nvPicPr>
          <p:cNvPr id="147" name="Picture 14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270" y="2491176"/>
            <a:ext cx="484363" cy="472433"/>
          </a:xfrm>
          <a:prstGeom prst="rect">
            <a:avLst/>
          </a:prstGeom>
        </p:spPr>
      </p:pic>
      <p:pic>
        <p:nvPicPr>
          <p:cNvPr id="148" name="Picture 14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4876" y="2082972"/>
            <a:ext cx="484363" cy="472433"/>
          </a:xfrm>
          <a:prstGeom prst="rect">
            <a:avLst/>
          </a:prstGeom>
        </p:spPr>
      </p:pic>
      <p:pic>
        <p:nvPicPr>
          <p:cNvPr id="149" name="Picture 14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6334" y="2082972"/>
            <a:ext cx="484363" cy="472433"/>
          </a:xfrm>
          <a:prstGeom prst="rect">
            <a:avLst/>
          </a:prstGeom>
        </p:spPr>
      </p:pic>
      <p:sp>
        <p:nvSpPr>
          <p:cNvPr id="150" name="Rectangle 149"/>
          <p:cNvSpPr/>
          <p:nvPr/>
        </p:nvSpPr>
        <p:spPr>
          <a:xfrm>
            <a:off x="2718604" y="1703395"/>
            <a:ext cx="446577" cy="53248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151" name="TextBox 150"/>
          <p:cNvSpPr txBox="1"/>
          <p:nvPr/>
        </p:nvSpPr>
        <p:spPr>
          <a:xfrm>
            <a:off x="7512630" y="48037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52" name="TextBox 151"/>
          <p:cNvSpPr txBox="1"/>
          <p:nvPr/>
        </p:nvSpPr>
        <p:spPr>
          <a:xfrm>
            <a:off x="3599377" y="480378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8</a:t>
            </a:r>
            <a:endParaRPr lang="en-GB" sz="2800" dirty="0">
              <a:solidFill>
                <a:schemeClr val="accent1"/>
              </a:solidFill>
            </a:endParaRPr>
          </a:p>
        </p:txBody>
      </p:sp>
      <p:sp>
        <p:nvSpPr>
          <p:cNvPr id="153" name="TextBox 152"/>
          <p:cNvSpPr txBox="1"/>
          <p:nvPr/>
        </p:nvSpPr>
        <p:spPr>
          <a:xfrm>
            <a:off x="4566719" y="48653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154" name="TextBox 153"/>
          <p:cNvSpPr txBox="1"/>
          <p:nvPr/>
        </p:nvSpPr>
        <p:spPr>
          <a:xfrm>
            <a:off x="5569571" y="486534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9</a:t>
            </a:r>
          </a:p>
        </p:txBody>
      </p:sp>
      <p:pic>
        <p:nvPicPr>
          <p:cNvPr id="155" name="Picture 15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8270" y="2963609"/>
            <a:ext cx="484363" cy="472433"/>
          </a:xfrm>
          <a:prstGeom prst="rect">
            <a:avLst/>
          </a:prstGeom>
        </p:spPr>
      </p:pic>
      <p:pic>
        <p:nvPicPr>
          <p:cNvPr id="157" name="Picture 15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917" y="5485824"/>
            <a:ext cx="484363" cy="472433"/>
          </a:xfrm>
          <a:prstGeom prst="rect">
            <a:avLst/>
          </a:prstGeom>
        </p:spPr>
      </p:pic>
      <p:sp>
        <p:nvSpPr>
          <p:cNvPr id="158" name="TextBox 157"/>
          <p:cNvSpPr txBox="1"/>
          <p:nvPr/>
        </p:nvSpPr>
        <p:spPr>
          <a:xfrm>
            <a:off x="2276255" y="2325283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pic>
        <p:nvPicPr>
          <p:cNvPr id="159" name="Picture 15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040" y="1266564"/>
            <a:ext cx="484363" cy="472433"/>
          </a:xfrm>
          <a:prstGeom prst="rect">
            <a:avLst/>
          </a:prstGeom>
        </p:spPr>
      </p:pic>
      <p:pic>
        <p:nvPicPr>
          <p:cNvPr id="160" name="Picture 15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498" y="1266564"/>
            <a:ext cx="484363" cy="472433"/>
          </a:xfrm>
          <a:prstGeom prst="rect">
            <a:avLst/>
          </a:prstGeom>
        </p:spPr>
      </p:pic>
      <p:sp>
        <p:nvSpPr>
          <p:cNvPr id="161" name="TextBox 160"/>
          <p:cNvSpPr txBox="1"/>
          <p:nvPr/>
        </p:nvSpPr>
        <p:spPr>
          <a:xfrm>
            <a:off x="1821801" y="1135210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pic>
        <p:nvPicPr>
          <p:cNvPr id="162" name="Picture 16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377" y="5485825"/>
            <a:ext cx="484363" cy="472432"/>
          </a:xfrm>
          <a:prstGeom prst="rect">
            <a:avLst/>
          </a:prstGeom>
        </p:spPr>
      </p:pic>
      <p:sp>
        <p:nvSpPr>
          <p:cNvPr id="163" name="TextBox 162"/>
          <p:cNvSpPr txBox="1"/>
          <p:nvPr/>
        </p:nvSpPr>
        <p:spPr>
          <a:xfrm>
            <a:off x="904833" y="2814864"/>
            <a:ext cx="406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164" name="Picture 16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612" y="1219202"/>
            <a:ext cx="484363" cy="472432"/>
          </a:xfrm>
          <a:prstGeom prst="rect">
            <a:avLst/>
          </a:prstGeom>
        </p:spPr>
      </p:pic>
      <p:pic>
        <p:nvPicPr>
          <p:cNvPr id="165" name="Picture 16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7447" y="1219202"/>
            <a:ext cx="484363" cy="472432"/>
          </a:xfrm>
          <a:prstGeom prst="rect">
            <a:avLst/>
          </a:prstGeom>
        </p:spPr>
      </p:pic>
      <p:pic>
        <p:nvPicPr>
          <p:cNvPr id="166" name="Picture 16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190" y="1643194"/>
            <a:ext cx="484363" cy="472432"/>
          </a:xfrm>
          <a:prstGeom prst="rect">
            <a:avLst/>
          </a:prstGeom>
        </p:spPr>
      </p:pic>
      <p:pic>
        <p:nvPicPr>
          <p:cNvPr id="167" name="Picture 16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9025" y="1643194"/>
            <a:ext cx="484363" cy="472432"/>
          </a:xfrm>
          <a:prstGeom prst="rect">
            <a:avLst/>
          </a:prstGeom>
        </p:spPr>
      </p:pic>
      <p:pic>
        <p:nvPicPr>
          <p:cNvPr id="168" name="Picture 16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590" y="2067186"/>
            <a:ext cx="484363" cy="472432"/>
          </a:xfrm>
          <a:prstGeom prst="rect">
            <a:avLst/>
          </a:prstGeom>
        </p:spPr>
      </p:pic>
      <p:pic>
        <p:nvPicPr>
          <p:cNvPr id="169" name="Picture 16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2425" y="2067186"/>
            <a:ext cx="484363" cy="472432"/>
          </a:xfrm>
          <a:prstGeom prst="rect">
            <a:avLst/>
          </a:prstGeom>
        </p:spPr>
      </p:pic>
      <p:pic>
        <p:nvPicPr>
          <p:cNvPr id="170" name="Picture 16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168" y="2491177"/>
            <a:ext cx="484363" cy="472432"/>
          </a:xfrm>
          <a:prstGeom prst="rect">
            <a:avLst/>
          </a:prstGeom>
        </p:spPr>
      </p:pic>
      <p:pic>
        <p:nvPicPr>
          <p:cNvPr id="171" name="Picture 17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003" y="2491177"/>
            <a:ext cx="484363" cy="472432"/>
          </a:xfrm>
          <a:prstGeom prst="rect">
            <a:avLst/>
          </a:prstGeom>
        </p:spPr>
      </p:pic>
      <p:sp>
        <p:nvSpPr>
          <p:cNvPr id="172" name="TextBox 171"/>
          <p:cNvSpPr txBox="1"/>
          <p:nvPr/>
        </p:nvSpPr>
        <p:spPr>
          <a:xfrm>
            <a:off x="1359591" y="1146898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pic>
        <p:nvPicPr>
          <p:cNvPr id="173" name="Picture 17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907" y="3024548"/>
            <a:ext cx="484363" cy="472432"/>
          </a:xfrm>
          <a:prstGeom prst="rect">
            <a:avLst/>
          </a:prstGeom>
        </p:spPr>
      </p:pic>
      <p:pic>
        <p:nvPicPr>
          <p:cNvPr id="174" name="Picture 17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032" y="3024548"/>
            <a:ext cx="484363" cy="472432"/>
          </a:xfrm>
          <a:prstGeom prst="rect">
            <a:avLst/>
          </a:prstGeom>
        </p:spPr>
      </p:pic>
      <p:pic>
        <p:nvPicPr>
          <p:cNvPr id="175" name="Picture 17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907" y="3496980"/>
            <a:ext cx="484363" cy="472432"/>
          </a:xfrm>
          <a:prstGeom prst="rect">
            <a:avLst/>
          </a:prstGeom>
        </p:spPr>
      </p:pic>
      <p:sp>
        <p:nvSpPr>
          <p:cNvPr id="177" name="Rectangle 176"/>
          <p:cNvSpPr/>
          <p:nvPr/>
        </p:nvSpPr>
        <p:spPr>
          <a:xfrm>
            <a:off x="6225035" y="1677793"/>
            <a:ext cx="1035984" cy="314321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9" name="Picture 17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841" y="3458529"/>
            <a:ext cx="484363" cy="472432"/>
          </a:xfrm>
          <a:prstGeom prst="rect">
            <a:avLst/>
          </a:prstGeom>
        </p:spPr>
      </p:pic>
      <p:sp>
        <p:nvSpPr>
          <p:cNvPr id="73" name="Rectangle 72"/>
          <p:cNvSpPr/>
          <p:nvPr/>
        </p:nvSpPr>
        <p:spPr>
          <a:xfrm>
            <a:off x="4294016" y="1247904"/>
            <a:ext cx="899372" cy="2205536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514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 tmFilter="0, 0; .2, .5; .8, .5; 1, 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1" dur="250" autoRev="1" fill="hold"/>
                                        <p:tgtEl>
                                          <p:spTgt spid="1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1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1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1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 tmFilter="0, 0; .2, .5; .8, .5; 1, 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1" dur="250" autoRev="1" fill="hold"/>
                                        <p:tgtEl>
                                          <p:spTgt spid="1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 tmFilter="0, 0; .2, .5; .8, .5; 1, 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4" dur="250" autoRev="1" fill="hold"/>
                                        <p:tgtEl>
                                          <p:spTgt spid="1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1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 tmFilter="0, 0; .2, .5; .8, .5; 1, 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0" dur="250" autoRev="1" fill="hold"/>
                                        <p:tgtEl>
                                          <p:spTgt spid="1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1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1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1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5" dur="500" tmFilter="0, 0; .2, .5; .8, .5; 1, 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6" dur="250" autoRev="1" fill="hold"/>
                                        <p:tgtEl>
                                          <p:spTgt spid="1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 tmFilter="0, 0; .2, .5; .8, .5; 1, 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9" dur="250" autoRev="1" fill="hold"/>
                                        <p:tgtEl>
                                          <p:spTgt spid="1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15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1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4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9" dur="500" tmFilter="0, 0; .2, .5; .8, .5; 1, 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0" dur="250" autoRev="1" fill="hold"/>
                                        <p:tgtEl>
                                          <p:spTgt spid="1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2" dur="500" tmFilter="0, 0; .2, .5; .8, .5; 1, 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3" dur="250" autoRev="1" fill="hold"/>
                                        <p:tgtEl>
                                          <p:spTgt spid="17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5" dur="500" tmFilter="0, 0; .2, .5; .8, .5; 1, 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6" dur="250" autoRev="1" fill="hold"/>
                                        <p:tgtEl>
                                          <p:spTgt spid="1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0" dur="500" tmFilter="0, 0; .2, .5; .8, .5; 1, 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1" dur="250" autoRev="1" fill="hold"/>
                                        <p:tgtEl>
                                          <p:spTgt spid="1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500" tmFilter="0, 0; .2, .5; .8, .5; 1, 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8" dur="250" autoRev="1" fill="hold"/>
                                        <p:tgtEl>
                                          <p:spTgt spid="1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500" tmFilter="0, 0; .2, .5; .8, .5; 1, 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1" dur="250" autoRev="1" fill="hold"/>
                                        <p:tgtEl>
                                          <p:spTgt spid="1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0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1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4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500"/>
                            </p:stCondLst>
                            <p:childTnLst>
                              <p:par>
                                <p:cTn id="253" presetID="22" presetClass="entr" presetSubtype="4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9" dur="500" tmFilter="0, 0; .2, .5; .8, .5; 1, 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0" dur="250" autoRev="1" fill="hold"/>
                                        <p:tgtEl>
                                          <p:spTgt spid="1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2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3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5" dur="500" tmFilter="0, 0; .2, .5; .8, .5; 1, 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6" dur="250" autoRev="1" fill="hold"/>
                                        <p:tgtEl>
                                          <p:spTgt spid="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8" dur="500" tmFilter="0, 0; .2, .5; .8, .5; 1, 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9" dur="250" autoRev="1" fill="hold"/>
                                        <p:tgtEl>
                                          <p:spTgt spid="1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3" dur="500" tmFilter="0, 0; .2, .5; .8, .5; 1, 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4" dur="250" autoRev="1" fill="hold"/>
                                        <p:tgtEl>
                                          <p:spTgt spid="1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8" dur="500" tmFilter="0, 0; .2, .5; .8, .5; 1, 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9" dur="250" autoRev="1" fill="hold"/>
                                        <p:tgtEl>
                                          <p:spTgt spid="1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5" dur="500" fill="hold"/>
                                        <p:tgtEl>
                                          <p:spTgt spid="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8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2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4" fill="hold">
                      <p:stCondLst>
                        <p:cond delay="indefinite"/>
                      </p:stCondLst>
                      <p:childTnLst>
                        <p:par>
                          <p:cTn id="295" fill="hold">
                            <p:stCondLst>
                              <p:cond delay="0"/>
                            </p:stCondLst>
                            <p:childTnLst>
                              <p:par>
                                <p:cTn id="2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9" grpId="0"/>
      <p:bldP spid="60" grpId="0"/>
      <p:bldP spid="65" grpId="0"/>
      <p:bldP spid="151" grpId="0"/>
      <p:bldP spid="152" grpId="0"/>
      <p:bldP spid="153" grpId="0"/>
      <p:bldP spid="153" grpId="1"/>
      <p:bldP spid="154" grpId="0"/>
      <p:bldP spid="158" grpId="0"/>
      <p:bldP spid="161" grpId="0"/>
      <p:bldP spid="163" grpId="0"/>
      <p:bldP spid="172" grpId="0"/>
      <p:bldP spid="177" grpId="0" animBg="1"/>
      <p:bldP spid="177" grpId="1" animBg="1"/>
      <p:bldP spid="7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1604014"/>
              </p:ext>
            </p:extLst>
          </p:nvPr>
        </p:nvGraphicFramePr>
        <p:xfrm>
          <a:off x="980756" y="589541"/>
          <a:ext cx="2870180" cy="2186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036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91816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480792" y="1609191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792" y="1609191"/>
                <a:ext cx="534121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982873" y="2191805"/>
            <a:ext cx="578196" cy="584626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Rectangle 5"/>
          <p:cNvSpPr/>
          <p:nvPr/>
        </p:nvSpPr>
        <p:spPr>
          <a:xfrm>
            <a:off x="1565188" y="992690"/>
            <a:ext cx="565321" cy="570663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" name="Rectangle 6"/>
          <p:cNvSpPr/>
          <p:nvPr/>
        </p:nvSpPr>
        <p:spPr>
          <a:xfrm>
            <a:off x="2142847" y="1564743"/>
            <a:ext cx="548000" cy="56766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" name="Rectangle 7"/>
          <p:cNvSpPr/>
          <p:nvPr/>
        </p:nvSpPr>
        <p:spPr>
          <a:xfrm>
            <a:off x="2690848" y="1564743"/>
            <a:ext cx="569313" cy="56766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3272550" y="984452"/>
            <a:ext cx="552600" cy="58029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5508429"/>
              </p:ext>
            </p:extLst>
          </p:nvPr>
        </p:nvGraphicFramePr>
        <p:xfrm>
          <a:off x="1987492" y="2839579"/>
          <a:ext cx="5280705" cy="32733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6141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561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561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561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561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713013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13903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492" y="3559760"/>
            <a:ext cx="484363" cy="4724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617" y="3559760"/>
            <a:ext cx="484363" cy="4724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492" y="4040014"/>
            <a:ext cx="484363" cy="47243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617" y="4040014"/>
            <a:ext cx="484363" cy="4724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492" y="4468267"/>
            <a:ext cx="484363" cy="472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617" y="4468267"/>
            <a:ext cx="484363" cy="4724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100" y="3559760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280" y="3559760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473" y="3559760"/>
            <a:ext cx="484363" cy="4724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280" y="3995834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4644892" y="346197"/>
                <a:ext cx="313739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?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6 ones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:r>
                  <a:rPr lang="en-GB" sz="2800" dirty="0"/>
                  <a:t>5 ones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4892" y="346197"/>
                <a:ext cx="3137397" cy="523220"/>
              </a:xfrm>
              <a:prstGeom prst="rect">
                <a:avLst/>
              </a:prstGeom>
              <a:blipFill>
                <a:blip r:embed="rId9"/>
                <a:stretch>
                  <a:fillRect l="-4078" t="-11628" r="-2524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5300214" y="802961"/>
            <a:ext cx="132921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11 ones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902699" y="1870797"/>
            <a:ext cx="4176023" cy="711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Left Brace 31"/>
          <p:cNvSpPr/>
          <p:nvPr/>
        </p:nvSpPr>
        <p:spPr>
          <a:xfrm rot="5400000">
            <a:off x="5895014" y="-397442"/>
            <a:ext cx="232233" cy="4092200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815724" y="844770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707593" y="1870801"/>
            <a:ext cx="1387266" cy="711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6833790" y="1958820"/>
            <a:ext cx="1146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6 ones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669606" y="1958820"/>
            <a:ext cx="11464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5 ones</a:t>
            </a: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6707592" y="1908895"/>
            <a:ext cx="1387266" cy="6204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46" y="3998170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46" y="3589660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96" y="3589660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96" y="3993662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46" y="4406680"/>
            <a:ext cx="484363" cy="47243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96" y="4397664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46" y="4815190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96" y="4801666"/>
            <a:ext cx="484363" cy="4724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46" y="5223700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0696" y="5205667"/>
            <a:ext cx="484363" cy="472433"/>
          </a:xfrm>
          <a:prstGeom prst="rect">
            <a:avLst/>
          </a:prstGeom>
        </p:spPr>
      </p:pic>
      <p:cxnSp>
        <p:nvCxnSpPr>
          <p:cNvPr id="48" name="Straight Connector 47"/>
          <p:cNvCxnSpPr/>
          <p:nvPr/>
        </p:nvCxnSpPr>
        <p:spPr>
          <a:xfrm flipV="1">
            <a:off x="2801644" y="109751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2602610" y="836773"/>
            <a:ext cx="60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221373" y="85862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246" y="5632209"/>
            <a:ext cx="484363" cy="472433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3390716" y="1009165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6273730" y="575023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6760021" y="530907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6320774" y="5284154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6759819" y="4882538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6278130" y="491061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6774912" y="448194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5733431" y="363376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789835" y="1591818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226001" y="1598408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44648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9" grpId="1"/>
      <p:bldP spid="30" grpId="0"/>
      <p:bldP spid="30" grpId="1"/>
      <p:bldP spid="31" grpId="0" animBg="1"/>
      <p:bldP spid="31" grpId="1" animBg="1"/>
      <p:bldP spid="32" grpId="0" animBg="1"/>
      <p:bldP spid="32" grpId="1" animBg="1"/>
      <p:bldP spid="33" grpId="0"/>
      <p:bldP spid="33" grpId="1"/>
      <p:bldP spid="33" grpId="2"/>
      <p:bldP spid="34" grpId="0" animBg="1"/>
      <p:bldP spid="34" grpId="1" animBg="1"/>
      <p:bldP spid="35" grpId="0"/>
      <p:bldP spid="35" grpId="1"/>
      <p:bldP spid="36" grpId="0"/>
      <p:bldP spid="36" grpId="1"/>
      <p:bldP spid="49" grpId="0"/>
      <p:bldP spid="50" grpId="0"/>
      <p:bldP spid="52" grpId="0"/>
      <p:bldP spid="60" grpId="0"/>
      <p:bldP spid="6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8923"/>
              </p:ext>
            </p:extLst>
          </p:nvPr>
        </p:nvGraphicFramePr>
        <p:xfrm>
          <a:off x="980756" y="589541"/>
          <a:ext cx="2870180" cy="21868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74036">
                  <a:extLst>
                    <a:ext uri="{9D8B030D-6E8A-4147-A177-3AD203B41FA5}">
                      <a16:colId xmlns:a16="http://schemas.microsoft.com/office/drawing/2014/main" val="1411298289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940118740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70042895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3654639686"/>
                    </a:ext>
                  </a:extLst>
                </a:gridCol>
                <a:gridCol w="574036">
                  <a:extLst>
                    <a:ext uri="{9D8B030D-6E8A-4147-A177-3AD203B41FA5}">
                      <a16:colId xmlns:a16="http://schemas.microsoft.com/office/drawing/2014/main" val="699825816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H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600" b="0" dirty="0">
                          <a:solidFill>
                            <a:schemeClr val="tx1"/>
                          </a:solidFill>
                          <a:latin typeface="+mn-lt"/>
                        </a:rPr>
                        <a:t>O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4565384"/>
                  </a:ext>
                </a:extLst>
              </a:tr>
              <a:tr h="591816"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b="0" dirty="0">
                          <a:solidFill>
                            <a:schemeClr val="tx1"/>
                          </a:solidFill>
                          <a:latin typeface="+mn-lt"/>
                        </a:rPr>
                        <a:t>3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205399"/>
                  </a:ext>
                </a:extLst>
              </a:tr>
              <a:tr h="5760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300" dirty="0">
                          <a:latin typeface="+mn-lt"/>
                        </a:rPr>
                        <a:t>4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3300" dirty="0"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6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4501321"/>
                  </a:ext>
                </a:extLst>
              </a:tr>
              <a:tr h="612000">
                <a:tc>
                  <a:txBody>
                    <a:bodyPr/>
                    <a:lstStyle/>
                    <a:p>
                      <a:pPr algn="ctr"/>
                      <a:endParaRPr lang="en-GB" sz="330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8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1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300" dirty="0">
                          <a:solidFill>
                            <a:schemeClr val="tx1"/>
                          </a:solidFill>
                          <a:latin typeface="+mn-lt"/>
                        </a:rPr>
                        <a:t>5</a:t>
                      </a:r>
                    </a:p>
                  </a:txBody>
                  <a:tcPr marL="83914" marR="83914" marT="41957" marB="41957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2945117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980756" y="2178532"/>
            <a:ext cx="558495" cy="58249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6" name="Rectangle 5"/>
          <p:cNvSpPr/>
          <p:nvPr/>
        </p:nvSpPr>
        <p:spPr>
          <a:xfrm>
            <a:off x="1565030" y="984452"/>
            <a:ext cx="550596" cy="580291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7" name="Rectangle 6"/>
          <p:cNvSpPr/>
          <p:nvPr/>
        </p:nvSpPr>
        <p:spPr>
          <a:xfrm>
            <a:off x="2132726" y="1564743"/>
            <a:ext cx="570483" cy="57637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8" name="Rectangle 7"/>
          <p:cNvSpPr/>
          <p:nvPr/>
        </p:nvSpPr>
        <p:spPr>
          <a:xfrm>
            <a:off x="2703210" y="1564743"/>
            <a:ext cx="556952" cy="57637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sp>
        <p:nvSpPr>
          <p:cNvPr id="9" name="Rectangle 8"/>
          <p:cNvSpPr/>
          <p:nvPr/>
        </p:nvSpPr>
        <p:spPr>
          <a:xfrm>
            <a:off x="3277263" y="984452"/>
            <a:ext cx="561571" cy="584068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2623745"/>
              </p:ext>
            </p:extLst>
          </p:nvPr>
        </p:nvGraphicFramePr>
        <p:xfrm>
          <a:off x="1984503" y="2839579"/>
          <a:ext cx="5280705" cy="32733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6141">
                  <a:extLst>
                    <a:ext uri="{9D8B030D-6E8A-4147-A177-3AD203B41FA5}">
                      <a16:colId xmlns:a16="http://schemas.microsoft.com/office/drawing/2014/main" val="4059377862"/>
                    </a:ext>
                  </a:extLst>
                </a:gridCol>
                <a:gridCol w="1056141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056141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05614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05614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713013">
                <a:tc>
                  <a:txBody>
                    <a:bodyPr/>
                    <a:lstStyle/>
                    <a:p>
                      <a:pPr algn="ctr"/>
                      <a:r>
                        <a:rPr lang="en-GB" dirty="0" err="1"/>
                        <a:t>TTh</a:t>
                      </a:r>
                      <a:endParaRPr lang="en-GB" dirty="0"/>
                    </a:p>
                  </a:txBody>
                  <a:tcPr anchor="ctr"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 err="1">
                          <a:latin typeface="+mn-lt"/>
                        </a:rPr>
                        <a:t>Th</a:t>
                      </a:r>
                      <a:endParaRPr lang="en-GB" sz="20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H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T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139038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503" y="3559760"/>
            <a:ext cx="484363" cy="472432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28" y="3559760"/>
            <a:ext cx="484363" cy="47243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503" y="4040014"/>
            <a:ext cx="484363" cy="47243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28" y="4040014"/>
            <a:ext cx="484363" cy="47243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4503" y="4468267"/>
            <a:ext cx="484363" cy="47243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628" y="4468267"/>
            <a:ext cx="484363" cy="47243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2111" y="3559760"/>
            <a:ext cx="484363" cy="4724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291" y="3559760"/>
            <a:ext cx="484363" cy="4724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9484" y="3559760"/>
            <a:ext cx="484363" cy="47243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/>
              <p:cNvSpPr txBox="1"/>
              <p:nvPr/>
            </p:nvSpPr>
            <p:spPr>
              <a:xfrm>
                <a:off x="3819490" y="400933"/>
                <a:ext cx="449995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2800" dirty="0"/>
                  <a:t>?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/>
                  <a:t> 4 thousand</a:t>
                </a:r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ea typeface="Cambria Math" panose="02040503050406030204" pitchFamily="18" charset="0"/>
                  </a:rPr>
                  <a:t> </a:t>
                </a:r>
                <a:r>
                  <a:rPr lang="en-GB" sz="2800" dirty="0"/>
                  <a:t>8 thousand</a:t>
                </a:r>
              </a:p>
            </p:txBody>
          </p:sp>
        </mc:Choice>
        <mc:Fallback xmlns="">
          <p:sp>
            <p:nvSpPr>
              <p:cNvPr id="29" name="TextBox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9490" y="400933"/>
                <a:ext cx="4499950" cy="523220"/>
              </a:xfrm>
              <a:prstGeom prst="rect">
                <a:avLst/>
              </a:prstGeom>
              <a:blipFill>
                <a:blip r:embed="rId6"/>
                <a:stretch>
                  <a:fillRect l="-2846" t="-11628" r="-1220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/>
          <p:cNvSpPr txBox="1"/>
          <p:nvPr/>
        </p:nvSpPr>
        <p:spPr>
          <a:xfrm>
            <a:off x="5125170" y="802961"/>
            <a:ext cx="2010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12 thousand</a:t>
            </a:r>
          </a:p>
        </p:txBody>
      </p:sp>
      <p:sp>
        <p:nvSpPr>
          <p:cNvPr id="31" name="Rectangle 30"/>
          <p:cNvSpPr/>
          <p:nvPr/>
        </p:nvSpPr>
        <p:spPr>
          <a:xfrm>
            <a:off x="3902699" y="1870797"/>
            <a:ext cx="4176023" cy="7112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Left Brace 31"/>
          <p:cNvSpPr/>
          <p:nvPr/>
        </p:nvSpPr>
        <p:spPr>
          <a:xfrm rot="5400000">
            <a:off x="5890600" y="-404816"/>
            <a:ext cx="232233" cy="4092200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5813397" y="821549"/>
            <a:ext cx="3978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?</a:t>
            </a:r>
          </a:p>
        </p:txBody>
      </p:sp>
      <p:sp>
        <p:nvSpPr>
          <p:cNvPr id="34" name="Rectangle 33"/>
          <p:cNvSpPr/>
          <p:nvPr/>
        </p:nvSpPr>
        <p:spPr>
          <a:xfrm>
            <a:off x="6707593" y="1870801"/>
            <a:ext cx="1387266" cy="7112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extBox 34"/>
          <p:cNvSpPr txBox="1"/>
          <p:nvPr/>
        </p:nvSpPr>
        <p:spPr>
          <a:xfrm>
            <a:off x="7032027" y="1945361"/>
            <a:ext cx="813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4 Th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953569" y="1941409"/>
            <a:ext cx="8130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8 Th</a:t>
            </a:r>
          </a:p>
        </p:txBody>
      </p:sp>
      <p:cxnSp>
        <p:nvCxnSpPr>
          <p:cNvPr id="37" name="Straight Connector 36"/>
          <p:cNvCxnSpPr/>
          <p:nvPr/>
        </p:nvCxnSpPr>
        <p:spPr>
          <a:xfrm flipV="1">
            <a:off x="6707592" y="1908895"/>
            <a:ext cx="1387266" cy="62045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257" y="3998170"/>
            <a:ext cx="484363" cy="4724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257" y="3589660"/>
            <a:ext cx="484363" cy="47243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707" y="3589660"/>
            <a:ext cx="484363" cy="47243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707" y="4001516"/>
            <a:ext cx="484363" cy="47243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257" y="4406680"/>
            <a:ext cx="484363" cy="472433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707" y="4413372"/>
            <a:ext cx="484363" cy="472433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257" y="4815190"/>
            <a:ext cx="484363" cy="472433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707" y="4825228"/>
            <a:ext cx="484363" cy="472433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257" y="5223700"/>
            <a:ext cx="484363" cy="47243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7707" y="5237086"/>
            <a:ext cx="484363" cy="472433"/>
          </a:xfrm>
          <a:prstGeom prst="rect">
            <a:avLst/>
          </a:prstGeom>
        </p:spPr>
      </p:pic>
      <p:cxnSp>
        <p:nvCxnSpPr>
          <p:cNvPr id="48" name="Straight Connector 47"/>
          <p:cNvCxnSpPr/>
          <p:nvPr/>
        </p:nvCxnSpPr>
        <p:spPr>
          <a:xfrm flipV="1">
            <a:off x="2801644" y="1097519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2602610" y="836773"/>
            <a:ext cx="60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3209016" y="82154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51" name="Picture 5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257" y="5632209"/>
            <a:ext cx="484363" cy="472433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3392563" y="1015981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cxnSp>
        <p:nvCxnSpPr>
          <p:cNvPr id="53" name="Straight Connector 52"/>
          <p:cNvCxnSpPr/>
          <p:nvPr/>
        </p:nvCxnSpPr>
        <p:spPr>
          <a:xfrm flipV="1">
            <a:off x="6270741" y="5750230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 flipV="1">
            <a:off x="6757032" y="5309079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V="1">
            <a:off x="6373112" y="531409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 flipV="1">
            <a:off x="6756830" y="4964777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 flipV="1">
            <a:off x="6275141" y="491061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 flipV="1">
            <a:off x="6787047" y="4563342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 flipV="1">
            <a:off x="5730442" y="363376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797223" y="1596787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247021" y="1594714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0</a:t>
            </a:r>
          </a:p>
        </p:txBody>
      </p:sp>
      <p:pic>
        <p:nvPicPr>
          <p:cNvPr id="62" name="Picture 6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17" y="3587035"/>
            <a:ext cx="484363" cy="472432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08" y="3587035"/>
            <a:ext cx="484363" cy="472432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17" y="4004891"/>
            <a:ext cx="484363" cy="47243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08" y="4004891"/>
            <a:ext cx="484363" cy="472432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17" y="4422747"/>
            <a:ext cx="484363" cy="47243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08" y="4422747"/>
            <a:ext cx="484363" cy="472432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17" y="4840603"/>
            <a:ext cx="484363" cy="47243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08" y="4840603"/>
            <a:ext cx="484363" cy="472432"/>
          </a:xfrm>
          <a:prstGeom prst="rect">
            <a:avLst/>
          </a:prstGeom>
        </p:spPr>
      </p:pic>
      <p:cxnSp>
        <p:nvCxnSpPr>
          <p:cNvPr id="70" name="Straight Connector 69"/>
          <p:cNvCxnSpPr/>
          <p:nvPr/>
        </p:nvCxnSpPr>
        <p:spPr>
          <a:xfrm flipV="1">
            <a:off x="1054843" y="1082295"/>
            <a:ext cx="449446" cy="348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855809" y="821549"/>
            <a:ext cx="606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</a:t>
            </a:r>
          </a:p>
        </p:txBody>
      </p:sp>
      <p:sp>
        <p:nvSpPr>
          <p:cNvPr id="72" name="TextBox 71"/>
          <p:cNvSpPr txBox="1"/>
          <p:nvPr/>
        </p:nvSpPr>
        <p:spPr>
          <a:xfrm>
            <a:off x="1477545" y="821549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pic>
        <p:nvPicPr>
          <p:cNvPr id="73" name="Picture 7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17" y="5258459"/>
            <a:ext cx="484363" cy="472432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08" y="5258459"/>
            <a:ext cx="484363" cy="472432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917" y="5676316"/>
            <a:ext cx="484363" cy="47243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6308" y="5676316"/>
            <a:ext cx="484363" cy="472432"/>
          </a:xfrm>
          <a:prstGeom prst="rect">
            <a:avLst/>
          </a:prstGeom>
        </p:spPr>
      </p:pic>
      <p:sp>
        <p:nvSpPr>
          <p:cNvPr id="77" name="TextBox 76"/>
          <p:cNvSpPr txBox="1"/>
          <p:nvPr/>
        </p:nvSpPr>
        <p:spPr>
          <a:xfrm>
            <a:off x="1666272" y="1022993"/>
            <a:ext cx="309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</a:t>
            </a:r>
          </a:p>
        </p:txBody>
      </p:sp>
      <p:cxnSp>
        <p:nvCxnSpPr>
          <p:cNvPr id="78" name="Straight Connector 77"/>
          <p:cNvCxnSpPr/>
          <p:nvPr/>
        </p:nvCxnSpPr>
        <p:spPr>
          <a:xfrm flipV="1">
            <a:off x="3613707" y="578316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 flipV="1">
            <a:off x="3132817" y="574324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V="1">
            <a:off x="3584279" y="5365673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V="1">
            <a:off x="3118772" y="5325601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Connector 83"/>
          <p:cNvCxnSpPr/>
          <p:nvPr/>
        </p:nvCxnSpPr>
        <p:spPr>
          <a:xfrm flipV="1">
            <a:off x="2060529" y="4533456"/>
            <a:ext cx="334595" cy="28228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Box 84"/>
          <p:cNvSpPr txBox="1"/>
          <p:nvPr/>
        </p:nvSpPr>
        <p:spPr>
          <a:xfrm>
            <a:off x="1071807" y="2208612"/>
            <a:ext cx="37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2" name="TextBox 81"/>
              <p:cNvSpPr txBox="1"/>
              <p:nvPr/>
            </p:nvSpPr>
            <p:spPr>
              <a:xfrm>
                <a:off x="480792" y="1609191"/>
                <a:ext cx="534121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2800" b="1" dirty="0"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2" name="TextBox 8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0792" y="1609191"/>
                <a:ext cx="534121" cy="523220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99298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0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31" grpId="0" animBg="1"/>
      <p:bldP spid="32" grpId="0" animBg="1"/>
      <p:bldP spid="33" grpId="0"/>
      <p:bldP spid="33" grpId="1"/>
      <p:bldP spid="34" grpId="0" animBg="1"/>
      <p:bldP spid="35" grpId="0"/>
      <p:bldP spid="36" grpId="0"/>
      <p:bldP spid="71" grpId="0"/>
      <p:bldP spid="72" grpId="0"/>
      <p:bldP spid="77" grpId="0"/>
      <p:bldP spid="8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9563" y="2260579"/>
            <a:ext cx="1342209" cy="1083512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2060666" y="1791622"/>
            <a:ext cx="3886200" cy="1918530"/>
          </a:xfrm>
          <a:prstGeom prst="wedgeRoundRectCallout">
            <a:avLst>
              <a:gd name="adj1" fmla="val 63330"/>
              <a:gd name="adj2" fmla="val 1992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I’m thinking of a number.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add half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million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it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, then subtract 100,000 and 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get three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million.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my number?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12657" y="455198"/>
            <a:ext cx="747045" cy="7470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5501" y="59788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936320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ounded Rectangular Callout 28"/>
          <p:cNvSpPr/>
          <p:nvPr/>
        </p:nvSpPr>
        <p:spPr>
          <a:xfrm>
            <a:off x="2192625" y="553051"/>
            <a:ext cx="3886200" cy="1865008"/>
          </a:xfrm>
          <a:prstGeom prst="wedgeRoundRectCallout">
            <a:avLst>
              <a:gd name="adj1" fmla="val 63330"/>
              <a:gd name="adj2" fmla="val 19926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I’m thinking of a number.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 add half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 million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to it</a:t>
            </a:r>
            <a:r>
              <a:rPr lang="en-GB" sz="2400" dirty="0">
                <a:solidFill>
                  <a:prstClr val="black"/>
                </a:solidFill>
                <a:latin typeface="Calibri" panose="020F0502020204030204"/>
              </a:rPr>
              <a:t>, then subtract 100,000 and I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get three</a:t>
            </a:r>
            <a:r>
              <a:rPr kumimoji="0" lang="en-GB" sz="24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million.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my number?</a:t>
            </a:r>
          </a:p>
        </p:txBody>
      </p:sp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192" y="953490"/>
            <a:ext cx="1342209" cy="1083512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>
          <a:xfrm>
            <a:off x="3519159" y="2015935"/>
            <a:ext cx="1752208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27" idx="3"/>
          </p:cNvCxnSpPr>
          <p:nvPr/>
        </p:nvCxnSpPr>
        <p:spPr>
          <a:xfrm flipV="1">
            <a:off x="1823763" y="1867432"/>
            <a:ext cx="1127356" cy="23083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593394" y="934470"/>
            <a:ext cx="295128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1922076" y="847185"/>
            <a:ext cx="627185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454903" y="608886"/>
            <a:ext cx="3863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2848393" y="1286460"/>
            <a:ext cx="2693536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62980" y="1867432"/>
            <a:ext cx="106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Whole</a:t>
            </a:r>
          </a:p>
        </p:txBody>
      </p:sp>
      <p:cxnSp>
        <p:nvCxnSpPr>
          <p:cNvPr id="30" name="Straight Connector 29"/>
          <p:cNvCxnSpPr/>
          <p:nvPr/>
        </p:nvCxnSpPr>
        <p:spPr>
          <a:xfrm>
            <a:off x="3083500" y="1640205"/>
            <a:ext cx="2039343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1786174" y="2947812"/>
            <a:ext cx="10607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2213055" y="2929040"/>
                <a:ext cx="15247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500,000</a:t>
                </a: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3055" y="2929040"/>
                <a:ext cx="1524777" cy="461665"/>
              </a:xfrm>
              <a:prstGeom prst="rect">
                <a:avLst/>
              </a:prstGeom>
              <a:blipFill>
                <a:blip r:embed="rId6"/>
                <a:stretch>
                  <a:fillRect l="-400" t="-10526" r="-240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3681525" y="2929039"/>
                <a:ext cx="15247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100,000</a:t>
                </a: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81525" y="2929039"/>
                <a:ext cx="1524777" cy="461665"/>
              </a:xfrm>
              <a:prstGeom prst="rect">
                <a:avLst/>
              </a:prstGeom>
              <a:blipFill>
                <a:blip r:embed="rId7"/>
                <a:stretch>
                  <a:fillRect t="-10526" r="-200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5147642" y="2947811"/>
                <a:ext cx="210273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3,000,000</a:t>
                </a: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7642" y="2947811"/>
                <a:ext cx="2102734" cy="461665"/>
              </a:xfrm>
              <a:prstGeom prst="rect">
                <a:avLst/>
              </a:prstGeom>
              <a:blipFill>
                <a:blip r:embed="rId8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Right Brace 35"/>
          <p:cNvSpPr/>
          <p:nvPr/>
        </p:nvSpPr>
        <p:spPr>
          <a:xfrm rot="5400000">
            <a:off x="3492205" y="2217311"/>
            <a:ext cx="339522" cy="2720400"/>
          </a:xfrm>
          <a:prstGeom prst="rightBrace">
            <a:avLst>
              <a:gd name="adj1" fmla="val 0"/>
              <a:gd name="adj2" fmla="val 50000"/>
            </a:avLst>
          </a:prstGeom>
          <a:ln w="2222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2975443" y="3772361"/>
                <a:ext cx="152477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400,000</a:t>
                </a: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5443" y="3772361"/>
                <a:ext cx="1524777" cy="461665"/>
              </a:xfrm>
              <a:prstGeom prst="rect">
                <a:avLst/>
              </a:prstGeom>
              <a:blipFill>
                <a:blip r:embed="rId9"/>
                <a:stretch>
                  <a:fillRect l="-400" t="-10526" r="-2400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38" name="Table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1819327"/>
              </p:ext>
            </p:extLst>
          </p:nvPr>
        </p:nvGraphicFramePr>
        <p:xfrm>
          <a:off x="2097422" y="5198070"/>
          <a:ext cx="2843474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43474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?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graphicFrame>
        <p:nvGraphicFramePr>
          <p:cNvPr id="39" name="Table 3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674952"/>
              </p:ext>
            </p:extLst>
          </p:nvPr>
        </p:nvGraphicFramePr>
        <p:xfrm>
          <a:off x="4940896" y="5198070"/>
          <a:ext cx="1207515" cy="5812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07515">
                  <a:extLst>
                    <a:ext uri="{9D8B030D-6E8A-4147-A177-3AD203B41FA5}">
                      <a16:colId xmlns:a16="http://schemas.microsoft.com/office/drawing/2014/main" val="3581830473"/>
                    </a:ext>
                  </a:extLst>
                </a:gridCol>
              </a:tblGrid>
              <a:tr h="58127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400,000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4462163"/>
                  </a:ext>
                </a:extLst>
              </a:tr>
            </a:tbl>
          </a:graphicData>
        </a:graphic>
      </p:graphicFrame>
      <p:sp>
        <p:nvSpPr>
          <p:cNvPr id="40" name="Left Brace 39"/>
          <p:cNvSpPr/>
          <p:nvPr/>
        </p:nvSpPr>
        <p:spPr>
          <a:xfrm rot="5400000">
            <a:off x="4045984" y="3009582"/>
            <a:ext cx="153865" cy="4050990"/>
          </a:xfrm>
          <a:prstGeom prst="lef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TextBox 40"/>
          <p:cNvSpPr txBox="1"/>
          <p:nvPr/>
        </p:nvSpPr>
        <p:spPr>
          <a:xfrm>
            <a:off x="3338111" y="4323893"/>
            <a:ext cx="1749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3,000,000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3470627" y="3142177"/>
            <a:ext cx="26777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2,600,000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6785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/>
      <p:bldP spid="32" grpId="0"/>
      <p:bldP spid="32" grpId="1"/>
      <p:bldP spid="33" grpId="0"/>
      <p:bldP spid="33" grpId="1"/>
      <p:bldP spid="34" grpId="0"/>
      <p:bldP spid="34" grpId="1"/>
      <p:bldP spid="35" grpId="0"/>
      <p:bldP spid="35" grpId="1"/>
      <p:bldP spid="36" grpId="0" animBg="1"/>
      <p:bldP spid="36" grpId="1" animBg="1"/>
      <p:bldP spid="37" grpId="0"/>
      <p:bldP spid="37" grpId="1"/>
      <p:bldP spid="40" grpId="0" animBg="1"/>
      <p:bldP spid="40" grpId="1" animBg="1"/>
      <p:bldP spid="41" grpId="0"/>
      <p:bldP spid="41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9B58821-ADEA-48CD-BD7E-56CEB2DA8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63" y="981075"/>
            <a:ext cx="2833687" cy="578167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79C1102-B9CE-4712-817E-D727439166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7980" y="1008126"/>
            <a:ext cx="2828036" cy="554983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92D2AC7-612F-4542-9EAA-213A0C25CC1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4100" y="1096994"/>
            <a:ext cx="2900362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0E26E2-F6E6-4115-9B1D-A31FA62D57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9569" y="643467"/>
            <a:ext cx="8044861" cy="557106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F917D41-E842-4D52-AC79-4E33DD9B3F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933" y="1420326"/>
            <a:ext cx="4682134" cy="969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0734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7759" y="480060"/>
            <a:ext cx="8428482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85B33A-ECE1-452C-B8DD-F4D6FA5413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039" y="643467"/>
            <a:ext cx="8015921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6250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1|5|6.8|2.1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1.7|1.8|3.7|0.7|0.4|0.4|0.3|0.2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7|5.4|4.2|6.5|9.5|4.1|5.4|9.2|5|3.3|0.9|1.5|1.1|0.9|0.9|1|0.8|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6|4.8|2.1|0.8|4.2|1.6|6.3|3.1|1.5|3.7|1.4|5.3|2.2|2.5|6.5|1.5|6.7|2.8|11.1|2.5|4.6|1.2|6.5|11.3|2.3|5.9|3.8|1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8|14.8|9.7|12.4|1.2|2.6|0.8|2|7.6|1|4.1|0.7|4.8|6.9|1.2|3.1|7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|10.5|9.3|1.6|2|1.4|1|4.6|0.9|1.2|2.5|8.1|1|2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2.5|3.1|1.3|3.8|1.2|2.2|1.4|4.1|4.6|12.2|2.4|2.1|8.4|0.8|1.8|6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7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3EF5751-117C-405F-9971-6ED374E313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www.w3.org/XML/1998/namespace"/>
    <ds:schemaRef ds:uri="http://purl.org/dc/dcmitype/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522d4c35-b548-4432-90ae-af4376e1c4b4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8730</TotalTime>
  <Words>400</Words>
  <Application>Microsoft Office PowerPoint</Application>
  <PresentationFormat>On-screen Show (4:3)</PresentationFormat>
  <Paragraphs>255</Paragraphs>
  <Slides>18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18</vt:i4>
      </vt:variant>
    </vt:vector>
  </HeadingPairs>
  <TitlesOfParts>
    <vt:vector size="35" baseType="lpstr">
      <vt:lpstr>Arial</vt:lpstr>
      <vt:lpstr>Bariol</vt:lpstr>
      <vt:lpstr>Berlin Sans FB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Slice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263</cp:revision>
  <dcterms:created xsi:type="dcterms:W3CDTF">2019-07-05T11:02:13Z</dcterms:created>
  <dcterms:modified xsi:type="dcterms:W3CDTF">2021-09-23T20:20:52Z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