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2" r:id="rId2"/>
    <p:sldId id="273" r:id="rId3"/>
    <p:sldId id="274" r:id="rId4"/>
    <p:sldId id="275" r:id="rId5"/>
    <p:sldId id="276" r:id="rId6"/>
    <p:sldId id="256" r:id="rId7"/>
    <p:sldId id="257" r:id="rId8"/>
    <p:sldId id="258" r:id="rId9"/>
    <p:sldId id="259" r:id="rId10"/>
    <p:sldId id="260" r:id="rId11"/>
    <p:sldId id="261" r:id="rId12"/>
    <p:sldId id="266" r:id="rId13"/>
    <p:sldId id="267" r:id="rId14"/>
    <p:sldId id="262" r:id="rId15"/>
    <p:sldId id="263" r:id="rId16"/>
    <p:sldId id="264" r:id="rId17"/>
    <p:sldId id="265" r:id="rId18"/>
    <p:sldId id="268" r:id="rId19"/>
    <p:sldId id="269" r:id="rId20"/>
    <p:sldId id="270" r:id="rId21"/>
    <p:sldId id="277" r:id="rId22"/>
    <p:sldId id="278" r:id="rId23"/>
    <p:sldId id="279" r:id="rId24"/>
    <p:sldId id="27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48"/>
  </p:normalViewPr>
  <p:slideViewPr>
    <p:cSldViewPr snapToGrid="0" snapToObjects="1">
      <p:cViewPr varScale="1">
        <p:scale>
          <a:sx n="65" d="100"/>
          <a:sy n="65" d="100"/>
        </p:scale>
        <p:origin x="7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B51E5-138A-B447-BBE0-50E1C2BB37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FB368D9-EB39-1C46-87DE-BDA9374457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02D5DC-F4EF-6A49-BA77-07EC17162EE1}"/>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F6D69076-D3F3-FF47-ABEC-3A62E3DA19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26210F-0A25-D044-A309-95117786026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389047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18F9-2FB5-7C44-B519-4D9D58C351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43CA55-18CF-084B-9DAC-F3320E8ED0E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FFCBF7-D57A-3B44-907E-AA103C905A83}"/>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D9A6E774-848A-E147-B993-9FBB85A394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FB8F4-D352-2F42-AD8D-A81D8907B10E}"/>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055493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65AB9-E6B2-FA40-8DDC-A2870E2FE0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2C6035-EC0F-264A-A716-9A7A49F73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5B9E029-7F2D-C043-B56B-DC110C9B5B8A}"/>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708700F5-77B4-4647-B9E8-C5D1E904CE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6B879-095D-9343-8030-9B9FF877EDDC}"/>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1140801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9DFE-5A35-F74F-8218-41253D5F47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9475022-AC89-7448-85B6-E379275BD45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1308FE-3834-2C4E-9A7F-6B3AB256C93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858212F-4994-C846-A31A-E77E7904B0E8}"/>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6" name="Footer Placeholder 5">
            <a:extLst>
              <a:ext uri="{FF2B5EF4-FFF2-40B4-BE49-F238E27FC236}">
                <a16:creationId xmlns:a16="http://schemas.microsoft.com/office/drawing/2014/main" id="{61218F4A-8666-9E49-B997-BEF1139C76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629396-2614-DF4C-B074-67836D735A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39968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BAAE5-9E5E-1940-AFDF-A03FB0AB74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EDFE1B-C5C9-3C46-854B-7AE30ABE9D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B44A2A4-A232-5242-AD6C-FCD1A5C75ED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C808D1-BE57-C14E-B47E-0ABA14316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A3F0AFC-6A49-EF42-A9D0-A6120D4E06F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1BE07C-C1DE-2F45-8632-C0D1510243B3}"/>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8" name="Footer Placeholder 7">
            <a:extLst>
              <a:ext uri="{FF2B5EF4-FFF2-40B4-BE49-F238E27FC236}">
                <a16:creationId xmlns:a16="http://schemas.microsoft.com/office/drawing/2014/main" id="{8CBDE991-65D8-F34D-96FC-9625D992318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A70647-3D76-BA48-A620-5BA9E663BCF5}"/>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648156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6CE8-A798-9B42-9EF5-48EBAED103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D04E39-B860-7C4C-94A8-B59E1912A966}"/>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4" name="Footer Placeholder 3">
            <a:extLst>
              <a:ext uri="{FF2B5EF4-FFF2-40B4-BE49-F238E27FC236}">
                <a16:creationId xmlns:a16="http://schemas.microsoft.com/office/drawing/2014/main" id="{F67F1E7C-B207-D244-AC8C-3B1252197C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DE46B6E-93A1-1A47-B956-106B55A7F13D}"/>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411208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6099B1-4701-C24C-AF6E-30ED666B1506}"/>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3" name="Footer Placeholder 2">
            <a:extLst>
              <a:ext uri="{FF2B5EF4-FFF2-40B4-BE49-F238E27FC236}">
                <a16:creationId xmlns:a16="http://schemas.microsoft.com/office/drawing/2014/main" id="{1B428855-FCF3-4545-A488-6859FA42EC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076943-FC41-0043-832C-F6960CD98F86}"/>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814064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36AC-F893-1C47-BF95-E4AC75ED3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3FA45A-04E0-2E40-8109-158CF85ABA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6D199E-456C-474C-AC55-D3CAD16904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EA069D-75B8-BD49-98CE-CEE9C6039203}"/>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6" name="Footer Placeholder 5">
            <a:extLst>
              <a:ext uri="{FF2B5EF4-FFF2-40B4-BE49-F238E27FC236}">
                <a16:creationId xmlns:a16="http://schemas.microsoft.com/office/drawing/2014/main" id="{5F121BF2-5D16-3644-8F46-E1D18FAA1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2CF507-A4A2-F34E-95DF-E1B239CB1F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536976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29F52-32FB-4C4B-A9F9-373451B47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B76A076-9B7C-6744-A701-12895A04B3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8E42DE-297D-5547-9137-2A71538043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93DC91-8DA8-A246-966D-F789FB8FFD81}"/>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6" name="Footer Placeholder 5">
            <a:extLst>
              <a:ext uri="{FF2B5EF4-FFF2-40B4-BE49-F238E27FC236}">
                <a16:creationId xmlns:a16="http://schemas.microsoft.com/office/drawing/2014/main" id="{CA656908-0AA6-6E4E-B7A5-3F66F1E6DB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39B3D7-D6BD-7A43-8821-A6CAFA3AE4FA}"/>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209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6E9AF-2E6F-6D4A-80A8-B141479779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9AA3340-D8FA-3749-B6C7-7B4FE11D3D1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104C4C-8DC0-5342-9E6B-3B3A6B435804}"/>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7D0D1D0F-4B9D-7C47-AD58-1DD791918F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FD43F1-E986-B949-B2D9-C92F683DB5CF}"/>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322781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CB6406-CAF2-B142-A185-52FCD47E0C0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06ED3B6-9E96-1B45-95B3-0FC1631956B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E9DEFC-E3FD-4F47-980B-407E54D93E14}"/>
              </a:ext>
            </a:extLst>
          </p:cNvPr>
          <p:cNvSpPr>
            <a:spLocks noGrp="1"/>
          </p:cNvSpPr>
          <p:nvPr>
            <p:ph type="dt" sz="half" idx="10"/>
          </p:nvPr>
        </p:nvSpPr>
        <p:spPr/>
        <p:txBody>
          <a:body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C9C9E4D3-BA0A-7342-AD72-B6E751CC8D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997D85-0C77-AA4A-A917-4B19734E381B}"/>
              </a:ext>
            </a:extLst>
          </p:cNvPr>
          <p:cNvSpPr>
            <a:spLocks noGrp="1"/>
          </p:cNvSpPr>
          <p:nvPr>
            <p:ph type="sldNum" sz="quarter" idx="12"/>
          </p:nvPr>
        </p:nvSpPr>
        <p:spPr/>
        <p:txBody>
          <a:bodyPr/>
          <a:lstStyle/>
          <a:p>
            <a:fld id="{404C0875-4493-B34C-BE2C-0E0DAE38D804}" type="slidenum">
              <a:rPr lang="en-US" smtClean="0"/>
              <a:t>‹#›</a:t>
            </a:fld>
            <a:endParaRPr lang="en-US"/>
          </a:p>
        </p:txBody>
      </p:sp>
    </p:spTree>
    <p:extLst>
      <p:ext uri="{BB962C8B-B14F-4D97-AF65-F5344CB8AC3E}">
        <p14:creationId xmlns:p14="http://schemas.microsoft.com/office/powerpoint/2010/main" val="2083585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5E34B3-BB62-644F-89F3-BA7C6A7EC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2B634E-A8FB-A84A-ABCB-FDF145DE2D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8AC4BF-3367-5649-A335-1A73A07CE7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0A49AD-87C5-C545-B3D4-3CD906F2D854}" type="datetimeFigureOut">
              <a:rPr lang="en-US" smtClean="0"/>
              <a:t>3/25/2021</a:t>
            </a:fld>
            <a:endParaRPr lang="en-US"/>
          </a:p>
        </p:txBody>
      </p:sp>
      <p:sp>
        <p:nvSpPr>
          <p:cNvPr id="5" name="Footer Placeholder 4">
            <a:extLst>
              <a:ext uri="{FF2B5EF4-FFF2-40B4-BE49-F238E27FC236}">
                <a16:creationId xmlns:a16="http://schemas.microsoft.com/office/drawing/2014/main" id="{AEB27BFF-1F57-E14C-AC5C-B794C08441E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C0B2EDB-AD7B-3E4E-9C37-7D58A43767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4C0875-4493-B34C-BE2C-0E0DAE38D804}" type="slidenum">
              <a:rPr lang="en-US" smtClean="0"/>
              <a:t>‹#›</a:t>
            </a:fld>
            <a:endParaRPr lang="en-US"/>
          </a:p>
        </p:txBody>
      </p:sp>
    </p:spTree>
    <p:extLst>
      <p:ext uri="{BB962C8B-B14F-4D97-AF65-F5344CB8AC3E}">
        <p14:creationId xmlns:p14="http://schemas.microsoft.com/office/powerpoint/2010/main" val="1640109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4.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98425" y="274638"/>
            <a:ext cx="12093575" cy="1143000"/>
          </a:xfrm>
        </p:spPr>
        <p:txBody>
          <a:bodyPr/>
          <a:lstStyle/>
          <a:p>
            <a:r>
              <a:rPr lang="en-GB" altLang="en-US" smtClean="0">
                <a:ea typeface="ヒラギノ角ゴ Pro W3" charset="-128"/>
              </a:rPr>
              <a:t>Recap Binfield Golden rules and Extra golden rules</a:t>
            </a:r>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73213" y="1103313"/>
            <a:ext cx="8780462" cy="5613400"/>
          </a:xfrm>
        </p:spPr>
      </p:pic>
    </p:spTree>
    <p:extLst>
      <p:ext uri="{BB962C8B-B14F-4D97-AF65-F5344CB8AC3E}">
        <p14:creationId xmlns:p14="http://schemas.microsoft.com/office/powerpoint/2010/main" val="338266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GB" altLang="en-US" smtClean="0">
              <a:ea typeface="ヒラギノ角ゴ Pro W3" charset="-128"/>
            </a:endParaRPr>
          </a:p>
        </p:txBody>
      </p:sp>
      <p:pic>
        <p:nvPicPr>
          <p:cNvPr id="40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12913" y="361950"/>
            <a:ext cx="9210675" cy="6200775"/>
          </a:xfrm>
        </p:spPr>
      </p:pic>
    </p:spTree>
    <p:extLst>
      <p:ext uri="{BB962C8B-B14F-4D97-AF65-F5344CB8AC3E}">
        <p14:creationId xmlns:p14="http://schemas.microsoft.com/office/powerpoint/2010/main" val="633948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Connect us – The family game</a:t>
            </a:r>
            <a:endParaRPr lang="en-GB" dirty="0"/>
          </a:p>
        </p:txBody>
      </p:sp>
      <p:sp>
        <p:nvSpPr>
          <p:cNvPr id="3" name="Content Placeholder 2"/>
          <p:cNvSpPr>
            <a:spLocks noGrp="1"/>
          </p:cNvSpPr>
          <p:nvPr>
            <p:ph idx="1"/>
          </p:nvPr>
        </p:nvSpPr>
        <p:spPr/>
        <p:txBody>
          <a:bodyPr/>
          <a:lstStyle/>
          <a:p>
            <a:r>
              <a:rPr lang="en-GB" dirty="0" smtClean="0"/>
              <a:t>Play </a:t>
            </a:r>
            <a:r>
              <a:rPr lang="en-GB" dirty="0"/>
              <a:t>‘The family game’. Give each child a ‘family card’ and ask them to find the ‘rest of their family’ by making the noise of their family or an action of their family. Emphasise that they are not allowed to talk! </a:t>
            </a:r>
            <a:endParaRPr lang="en-GB" dirty="0" smtClean="0"/>
          </a:p>
          <a:p>
            <a:pPr marL="0" indent="0">
              <a:buNone/>
            </a:pPr>
            <a:r>
              <a:rPr lang="en-GB" dirty="0" smtClean="0"/>
              <a:t>When </a:t>
            </a:r>
            <a:r>
              <a:rPr lang="en-GB" dirty="0"/>
              <a:t>they have found their ‘family’, each group forms a circle </a:t>
            </a:r>
            <a:r>
              <a:rPr lang="en-GB" dirty="0" smtClean="0"/>
              <a:t>and stops making </a:t>
            </a:r>
            <a:r>
              <a:rPr lang="en-GB" dirty="0"/>
              <a:t>their relevant noise! Then ask the family groups in turn to say together “We are a family of...” 	</a:t>
            </a:r>
          </a:p>
        </p:txBody>
      </p:sp>
    </p:spTree>
    <p:extLst>
      <p:ext uri="{BB962C8B-B14F-4D97-AF65-F5344CB8AC3E}">
        <p14:creationId xmlns:p14="http://schemas.microsoft.com/office/powerpoint/2010/main" val="375322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645" y="365125"/>
            <a:ext cx="11157155" cy="1325563"/>
          </a:xfrm>
        </p:spPr>
        <p:txBody>
          <a:bodyPr/>
          <a:lstStyle/>
          <a:p>
            <a:r>
              <a:rPr lang="en-GB" dirty="0" smtClean="0"/>
              <a:t>Calm me</a:t>
            </a:r>
            <a:endParaRPr lang="en-GB" dirty="0"/>
          </a:p>
        </p:txBody>
      </p:sp>
      <p:pic>
        <p:nvPicPr>
          <p:cNvPr id="4" name="Content Placeholder 3"/>
          <p:cNvPicPr>
            <a:picLocks noGrp="1" noChangeAspect="1"/>
          </p:cNvPicPr>
          <p:nvPr>
            <p:ph idx="1"/>
          </p:nvPr>
        </p:nvPicPr>
        <p:blipFill>
          <a:blip r:embed="rId2"/>
          <a:stretch>
            <a:fillRect/>
          </a:stretch>
        </p:blipFill>
        <p:spPr>
          <a:xfrm>
            <a:off x="2328280" y="245592"/>
            <a:ext cx="9339561" cy="6612408"/>
          </a:xfrm>
          <a:prstGeom prst="rect">
            <a:avLst/>
          </a:prstGeom>
        </p:spPr>
      </p:pic>
    </p:spTree>
    <p:extLst>
      <p:ext uri="{BB962C8B-B14F-4D97-AF65-F5344CB8AC3E}">
        <p14:creationId xmlns:p14="http://schemas.microsoft.com/office/powerpoint/2010/main" val="1271540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my mind</a:t>
            </a:r>
            <a:endParaRPr lang="en-GB" dirty="0"/>
          </a:p>
        </p:txBody>
      </p:sp>
      <p:sp>
        <p:nvSpPr>
          <p:cNvPr id="3" name="Content Placeholder 2"/>
          <p:cNvSpPr>
            <a:spLocks noGrp="1"/>
          </p:cNvSpPr>
          <p:nvPr>
            <p:ph idx="1"/>
          </p:nvPr>
        </p:nvSpPr>
        <p:spPr/>
        <p:txBody>
          <a:bodyPr/>
          <a:lstStyle/>
          <a:p>
            <a:endParaRPr lang="en-GB" dirty="0"/>
          </a:p>
          <a:p>
            <a:r>
              <a:rPr lang="en-GB" dirty="0"/>
              <a:t>With the children seated in a circle, start off a round by saying, “I’m … and someone in my family is my…….” (mum, sister, brother, dad, step brother etc.) Ask the children in turn round the circle to follow suit and see how many different family members the class as a whole can refer to. They can include close family, extended family, step family, etc. 	</a:t>
            </a:r>
          </a:p>
          <a:p>
            <a:pPr marL="0" indent="0">
              <a:buNone/>
            </a:pPr>
            <a:endParaRPr lang="en-GB" dirty="0"/>
          </a:p>
        </p:txBody>
      </p:sp>
    </p:spTree>
    <p:extLst>
      <p:ext uri="{BB962C8B-B14F-4D97-AF65-F5344CB8AC3E}">
        <p14:creationId xmlns:p14="http://schemas.microsoft.com/office/powerpoint/2010/main" val="970544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0CFB81-C7B2-7C4F-9FF4-69146E1C826C}"/>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95497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3A0B49-73D7-8D47-9F17-BBC75D251F57}"/>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62308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E0C2F4-FDB6-3E4D-8501-E25F1CC17132}"/>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4291522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B8553E-633C-1A48-935C-3E18FAFBB355}"/>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316884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FF0B35-0D62-D043-93AE-075BB1D55C53}"/>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674701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E853C45-A9A0-D743-BE4D-5D6F6EDBFA21}"/>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732265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F3D56D-1EE0-CB46-99AA-1E3A3535B17D}"/>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7479297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187388-21B0-554E-9F61-403E2CD84DB8}"/>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415783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01D32EF-B751-934A-8A80-80E344D8E3E8}"/>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17554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231E9F-1312-B846-9201-EF1701E4FBA7}"/>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972280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86B40A-701F-394B-B5EE-D7A77A0BD6AD}"/>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46207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A8F666-EF2D-A146-9118-9B0A667A1B5C}"/>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1191015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038A78-4538-8E4E-92D5-80A22F7E1C86}"/>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2178129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C3EF25-547D-F449-8E05-AE977AA708FB}"/>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4129313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F17863F-7EE7-3244-91BE-9B489E95D7D4}"/>
              </a:ext>
            </a:extLst>
          </p:cNvPr>
          <p:cNvPicPr>
            <a:picLocks noChangeAspect="1"/>
          </p:cNvPicPr>
          <p:nvPr/>
        </p:nvPicPr>
        <p:blipFill>
          <a:blip r:embed="rId3"/>
          <a:stretch>
            <a:fillRect/>
          </a:stretch>
        </p:blipFill>
        <p:spPr>
          <a:xfrm>
            <a:off x="0" y="-342000"/>
            <a:ext cx="12192000" cy="7200000"/>
          </a:xfrm>
          <a:prstGeom prst="rect">
            <a:avLst/>
          </a:prstGeom>
        </p:spPr>
      </p:pic>
    </p:spTree>
    <p:extLst>
      <p:ext uri="{BB962C8B-B14F-4D97-AF65-F5344CB8AC3E}">
        <p14:creationId xmlns:p14="http://schemas.microsoft.com/office/powerpoint/2010/main" val="3730804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Tell me show me: Why do we have families? </a:t>
            </a:r>
            <a:endParaRPr lang="en-GB" dirty="0"/>
          </a:p>
        </p:txBody>
      </p:sp>
      <p:sp>
        <p:nvSpPr>
          <p:cNvPr id="3" name="Content Placeholder 2"/>
          <p:cNvSpPr>
            <a:spLocks noGrp="1"/>
          </p:cNvSpPr>
          <p:nvPr>
            <p:ph idx="1"/>
          </p:nvPr>
        </p:nvSpPr>
        <p:spPr/>
        <p:txBody>
          <a:bodyPr/>
          <a:lstStyle/>
          <a:p>
            <a:pPr marL="0" indent="0">
              <a:buNone/>
            </a:pPr>
            <a:r>
              <a:rPr lang="en-GB" dirty="0" smtClean="0"/>
              <a:t>Discuss:</a:t>
            </a:r>
            <a:endParaRPr lang="en-GB" dirty="0"/>
          </a:p>
          <a:p>
            <a:r>
              <a:rPr lang="en-GB" dirty="0"/>
              <a:t>Are all families the same? </a:t>
            </a:r>
          </a:p>
          <a:p>
            <a:r>
              <a:rPr lang="en-GB" dirty="0"/>
              <a:t>What is a family? </a:t>
            </a:r>
          </a:p>
          <a:p>
            <a:r>
              <a:rPr lang="en-GB" dirty="0"/>
              <a:t>Can some people be part of your family and not live in the same home as you? 	</a:t>
            </a:r>
          </a:p>
          <a:p>
            <a:endParaRPr lang="en-GB" dirty="0"/>
          </a:p>
        </p:txBody>
      </p:sp>
    </p:spTree>
    <p:extLst>
      <p:ext uri="{BB962C8B-B14F-4D97-AF65-F5344CB8AC3E}">
        <p14:creationId xmlns:p14="http://schemas.microsoft.com/office/powerpoint/2010/main" val="17809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Let me learn: Who is in your family? </a:t>
            </a:r>
            <a:endParaRPr lang="en-GB" dirty="0"/>
          </a:p>
        </p:txBody>
      </p:sp>
      <p:sp>
        <p:nvSpPr>
          <p:cNvPr id="3" name="Content Placeholder 2"/>
          <p:cNvSpPr>
            <a:spLocks noGrp="1"/>
          </p:cNvSpPr>
          <p:nvPr>
            <p:ph idx="1"/>
          </p:nvPr>
        </p:nvSpPr>
        <p:spPr/>
        <p:txBody>
          <a:bodyPr/>
          <a:lstStyle/>
          <a:p>
            <a:r>
              <a:rPr lang="en-GB" dirty="0" smtClean="0"/>
              <a:t>When </a:t>
            </a:r>
            <a:r>
              <a:rPr lang="en-GB" dirty="0"/>
              <a:t>you think about the word family, does this also mean your pets? </a:t>
            </a:r>
          </a:p>
          <a:p>
            <a:r>
              <a:rPr lang="en-GB" dirty="0"/>
              <a:t>How does it feel to be part of a family? </a:t>
            </a:r>
          </a:p>
          <a:p>
            <a:r>
              <a:rPr lang="en-GB" dirty="0"/>
              <a:t>Who are the members of your family? </a:t>
            </a:r>
          </a:p>
          <a:p>
            <a:r>
              <a:rPr lang="en-GB" dirty="0"/>
              <a:t>How do you feel in your family home? 	</a:t>
            </a:r>
          </a:p>
        </p:txBody>
      </p:sp>
    </p:spTree>
    <p:extLst>
      <p:ext uri="{BB962C8B-B14F-4D97-AF65-F5344CB8AC3E}">
        <p14:creationId xmlns:p14="http://schemas.microsoft.com/office/powerpoint/2010/main" val="2651809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err="1" smtClean="0"/>
              <a:t>Snorkellers</a:t>
            </a:r>
            <a:r>
              <a:rPr lang="en-GB" dirty="0" smtClean="0"/>
              <a:t>/paddlers: Draw and label a picture of your family in your PSHE book.</a:t>
            </a:r>
          </a:p>
          <a:p>
            <a:r>
              <a:rPr lang="en-GB" dirty="0" smtClean="0"/>
              <a:t>Divers: First, draw </a:t>
            </a:r>
            <a:r>
              <a:rPr lang="en-GB" dirty="0"/>
              <a:t>and label a picture of your family in your PSHE book</a:t>
            </a:r>
            <a:r>
              <a:rPr lang="en-GB" dirty="0" smtClean="0"/>
              <a:t>. </a:t>
            </a:r>
          </a:p>
          <a:p>
            <a:r>
              <a:rPr lang="en-GB" dirty="0" smtClean="0"/>
              <a:t>Next, choose one person from your family. Describe them and say why they are special to you. </a:t>
            </a:r>
            <a:endParaRPr lang="en-GB" dirty="0"/>
          </a:p>
          <a:p>
            <a:endParaRPr lang="en-GB" dirty="0"/>
          </a:p>
          <a:p>
            <a:endParaRPr lang="en-GB" dirty="0"/>
          </a:p>
        </p:txBody>
      </p:sp>
    </p:spTree>
    <p:extLst>
      <p:ext uri="{BB962C8B-B14F-4D97-AF65-F5344CB8AC3E}">
        <p14:creationId xmlns:p14="http://schemas.microsoft.com/office/powerpoint/2010/main" val="8227252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28655E-1008-3542-ABAD-0C0BEFE5444D}"/>
              </a:ext>
            </a:extLst>
          </p:cNvPr>
          <p:cNvPicPr>
            <a:picLocks noChangeAspect="1"/>
          </p:cNvPicPr>
          <p:nvPr/>
        </p:nvPicPr>
        <p:blipFill>
          <a:blip r:embed="rId3"/>
          <a:stretch>
            <a:fillRect/>
          </a:stretch>
        </p:blipFill>
        <p:spPr>
          <a:xfrm>
            <a:off x="654049" y="1322389"/>
            <a:ext cx="10577778" cy="4320000"/>
          </a:xfrm>
          <a:prstGeom prst="rect">
            <a:avLst/>
          </a:prstGeom>
        </p:spPr>
      </p:pic>
    </p:spTree>
    <p:extLst>
      <p:ext uri="{BB962C8B-B14F-4D97-AF65-F5344CB8AC3E}">
        <p14:creationId xmlns:p14="http://schemas.microsoft.com/office/powerpoint/2010/main" val="23069006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333</Words>
  <Application>Microsoft Office PowerPoint</Application>
  <PresentationFormat>Widescreen</PresentationFormat>
  <Paragraphs>22</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ヒラギノ角ゴ Pro W3</vt:lpstr>
      <vt:lpstr>Office Theme</vt:lpstr>
      <vt:lpstr>Recap Binfield Golden rules and Extra golden rules</vt:lpstr>
      <vt:lpstr>PowerPoint Presentation</vt:lpstr>
      <vt:lpstr>Connect us – The family game</vt:lpstr>
      <vt:lpstr>Calm me</vt:lpstr>
      <vt:lpstr>Open my mind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Tell me show me: Why do we have families? </vt:lpstr>
      <vt:lpstr>Let me learn: Who is in your family? </vt:lpstr>
      <vt:lpstr>Task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11</cp:revision>
  <dcterms:created xsi:type="dcterms:W3CDTF">2019-02-25T16:05:50Z</dcterms:created>
  <dcterms:modified xsi:type="dcterms:W3CDTF">2021-03-25T17:04:00Z</dcterms:modified>
</cp:coreProperties>
</file>