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2"/>
  </p:notesMasterIdLst>
  <p:handoutMasterIdLst>
    <p:handoutMasterId r:id="rId33"/>
  </p:handoutMasterIdLst>
  <p:sldIdLst>
    <p:sldId id="305" r:id="rId2"/>
    <p:sldId id="258" r:id="rId3"/>
    <p:sldId id="263" r:id="rId4"/>
    <p:sldId id="264" r:id="rId5"/>
    <p:sldId id="294" r:id="rId6"/>
    <p:sldId id="289" r:id="rId7"/>
    <p:sldId id="295" r:id="rId8"/>
    <p:sldId id="290" r:id="rId9"/>
    <p:sldId id="296" r:id="rId10"/>
    <p:sldId id="311" r:id="rId11"/>
    <p:sldId id="306" r:id="rId12"/>
    <p:sldId id="309" r:id="rId13"/>
    <p:sldId id="310" r:id="rId14"/>
    <p:sldId id="312" r:id="rId15"/>
    <p:sldId id="313" r:id="rId16"/>
    <p:sldId id="315" r:id="rId17"/>
    <p:sldId id="321" r:id="rId18"/>
    <p:sldId id="291" r:id="rId19"/>
    <p:sldId id="297" r:id="rId20"/>
    <p:sldId id="292" r:id="rId21"/>
    <p:sldId id="298" r:id="rId22"/>
    <p:sldId id="323" r:id="rId23"/>
    <p:sldId id="322" r:id="rId24"/>
    <p:sldId id="316" r:id="rId25"/>
    <p:sldId id="317" r:id="rId26"/>
    <p:sldId id="318" r:id="rId27"/>
    <p:sldId id="293" r:id="rId28"/>
    <p:sldId id="319" r:id="rId29"/>
    <p:sldId id="320" r:id="rId30"/>
    <p:sldId id="267" r:id="rId31"/>
  </p:sldIdLst>
  <p:sldSz cx="9144000" cy="6858000" type="screen4x3"/>
  <p:notesSz cx="6858000" cy="9144000"/>
  <p:embeddedFontLst>
    <p:embeddedFont>
      <p:font typeface="Roboto" panose="02000000000000000000" pitchFamily="2" charset="0"/>
      <p:regular r:id="rId34"/>
      <p:bold r:id="rId35"/>
      <p:italic r:id="rId36"/>
      <p:boldItalic r:id="rId37"/>
    </p:embeddedFont>
    <p:embeddedFont>
      <p:font typeface="Twinkl" pitchFamily="2" charset="77"/>
      <p:regular r:id="rId38"/>
      <p:bold r:id="rId3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CDDFC"/>
    <a:srgbClr val="EDD1ED"/>
    <a:srgbClr val="00A8E9"/>
    <a:srgbClr val="2DB6BC"/>
    <a:srgbClr val="8D358B"/>
    <a:srgbClr val="F9F9F9"/>
    <a:srgbClr val="F08115"/>
    <a:srgbClr val="019542"/>
    <a:srgbClr val="FFFFFF"/>
    <a:srgbClr val="FAB0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showGuides="1">
      <p:cViewPr varScale="1">
        <p:scale>
          <a:sx n="111" d="100"/>
          <a:sy n="111" d="100"/>
        </p:scale>
        <p:origin x="1720" y="19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6.fntdata"/><Relationship Id="rId21" Type="http://schemas.openxmlformats.org/officeDocument/2006/relationships/slide" Target="slides/slide20.xml"/><Relationship Id="rId34" Type="http://schemas.openxmlformats.org/officeDocument/2006/relationships/font" Target="fonts/font1.fntdata"/><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4.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font" Target="fonts/font5.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Roboto" panose="02000000000000000000" pitchFamily="2" charset="0"/>
              </a:rPr>
              <a:t>05/01/2021</a:t>
            </a:fld>
            <a:endParaRPr lang="en-GB" dirty="0">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Roboto" panose="02000000000000000000" pitchFamily="2" charset="0"/>
              </a:rPr>
              <a:t>‹#›</a:t>
            </a:fld>
            <a:endParaRPr lang="en-GB" dirty="0">
              <a:latin typeface="Roboto" panose="02000000000000000000" pitchFamily="2"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Roboto" panose="02000000000000000000"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Roboto" panose="02000000000000000000" pitchFamily="2" charset="0"/>
              </a:defRPr>
            </a:lvl1pPr>
          </a:lstStyle>
          <a:p>
            <a:fld id="{3D02C5D1-7818-41B5-ABAD-5E4B38A5388F}" type="datetimeFigureOut">
              <a:rPr lang="en-GB" smtClean="0"/>
              <a:pPr/>
              <a:t>05/01/2021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Roboto" panose="02000000000000000000"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Roboto" panose="02000000000000000000" pitchFamily="2"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Roboto" panose="02000000000000000000" pitchFamily="2" charset="0"/>
        <a:ea typeface="+mn-ea"/>
        <a:cs typeface="+mn-cs"/>
      </a:defRPr>
    </a:lvl1pPr>
    <a:lvl2pPr marL="457200" algn="l" defTabSz="914400" rtl="0" eaLnBrk="1" latinLnBrk="0" hangingPunct="1">
      <a:defRPr sz="1200" kern="1200">
        <a:solidFill>
          <a:schemeClr val="tx1"/>
        </a:solidFill>
        <a:latin typeface="Roboto" panose="02000000000000000000" pitchFamily="2" charset="0"/>
        <a:ea typeface="+mn-ea"/>
        <a:cs typeface="+mn-cs"/>
      </a:defRPr>
    </a:lvl2pPr>
    <a:lvl3pPr marL="914400" algn="l" defTabSz="914400" rtl="0" eaLnBrk="1" latinLnBrk="0" hangingPunct="1">
      <a:defRPr sz="1200" kern="1200">
        <a:solidFill>
          <a:schemeClr val="tx1"/>
        </a:solidFill>
        <a:latin typeface="Roboto" panose="02000000000000000000" pitchFamily="2" charset="0"/>
        <a:ea typeface="+mn-ea"/>
        <a:cs typeface="+mn-cs"/>
      </a:defRPr>
    </a:lvl3pPr>
    <a:lvl4pPr marL="1371600" algn="l" defTabSz="914400" rtl="0" eaLnBrk="1" latinLnBrk="0" hangingPunct="1">
      <a:defRPr sz="1200" kern="1200">
        <a:solidFill>
          <a:schemeClr val="tx1"/>
        </a:solidFill>
        <a:latin typeface="Roboto" panose="02000000000000000000" pitchFamily="2" charset="0"/>
        <a:ea typeface="+mn-ea"/>
        <a:cs typeface="+mn-cs"/>
      </a:defRPr>
    </a:lvl4pPr>
    <a:lvl5pPr marL="1828800" algn="l" defTabSz="914400" rtl="0" eaLnBrk="1" latinLnBrk="0" hangingPunct="1">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5"/>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1510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1" r:id="rId1"/>
    <p:sldLayoutId id="2147483661" r:id="rId2"/>
    <p:sldLayoutId id="2147483667" r:id="rId3"/>
    <p:sldLayoutId id="2147483662" r:id="rId4"/>
    <p:sldLayoutId id="2147483663" r:id="rId5"/>
    <p:sldLayoutId id="2147483666"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4.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5.png"/><Relationship Id="rId1" Type="http://schemas.openxmlformats.org/officeDocument/2006/relationships/slideLayout" Target="../slideLayouts/slideLayout4.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 Id="rId9" Type="http://schemas.openxmlformats.org/officeDocument/2006/relationships/image" Target="../media/image26.png"/></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4.xml"/><Relationship Id="rId5" Type="http://schemas.openxmlformats.org/officeDocument/2006/relationships/image" Target="../media/image29.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slide" Target="slide20.xml"/><Relationship Id="rId2" Type="http://schemas.openxmlformats.org/officeDocument/2006/relationships/slide" Target="slide18.xml"/><Relationship Id="rId1" Type="http://schemas.openxmlformats.org/officeDocument/2006/relationships/slideLayout" Target="../slideLayouts/slideLayout4.xml"/><Relationship Id="rId5" Type="http://schemas.openxmlformats.org/officeDocument/2006/relationships/image" Target="../media/image32.jpeg"/><Relationship Id="rId4" Type="http://schemas.openxmlformats.org/officeDocument/2006/relationships/image" Target="../media/image3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15.png"/><Relationship Id="rId1" Type="http://schemas.openxmlformats.org/officeDocument/2006/relationships/slideLayout" Target="../slideLayouts/slideLayout4.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2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5.png"/><Relationship Id="rId1" Type="http://schemas.openxmlformats.org/officeDocument/2006/relationships/slideLayout" Target="../slideLayouts/slideLayout4.xml"/><Relationship Id="rId4" Type="http://schemas.openxmlformats.org/officeDocument/2006/relationships/image" Target="../media/image45.png"/></Relationships>
</file>

<file path=ppt/slides/_rels/slide2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5.png"/><Relationship Id="rId1" Type="http://schemas.openxmlformats.org/officeDocument/2006/relationships/slideLayout" Target="../slideLayouts/slideLayout4.xml"/><Relationship Id="rId5" Type="http://schemas.openxmlformats.org/officeDocument/2006/relationships/image" Target="../media/image48.png"/><Relationship Id="rId4" Type="http://schemas.openxmlformats.org/officeDocument/2006/relationships/image" Target="../media/image4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423"/>
            <a:ext cx="9144000" cy="612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3" name="Straight Connector 2"/>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501463" y="6464797"/>
            <a:ext cx="4141075" cy="207749"/>
          </a:xfrm>
          <a:prstGeom prst="rect">
            <a:avLst/>
          </a:prstGeom>
          <a:noFill/>
        </p:spPr>
        <p:txBody>
          <a:bodyPr wrap="square" lIns="0" tIns="0" rIns="0" bIns="0" rtlCol="0" anchor="ctr" anchorCtr="1">
            <a:noAutofit/>
          </a:bodyPr>
          <a:lstStyle/>
          <a:p>
            <a:pPr algn="ctr">
              <a:lnSpc>
                <a:spcPct val="107000"/>
              </a:lnSpc>
              <a:spcAft>
                <a:spcPts val="0"/>
              </a:spcAft>
            </a:pPr>
            <a:r>
              <a:rPr lang="en-GB" sz="800" b="1" dirty="0">
                <a:solidFill>
                  <a:srgbClr val="FFFFFF"/>
                </a:solidFill>
                <a:latin typeface="Roboto" panose="02000000000000000000" pitchFamily="2" charset="0"/>
                <a:ea typeface="Calibri" panose="020F0502020204030204" pitchFamily="34" charset="0"/>
                <a:cs typeface="Arial" panose="020B0604020202020204" pitchFamily="34" charset="0"/>
              </a:rPr>
              <a:t>PSHE and Citizenship | LKS2 | Relationships | VIPs | Family and Friends | Lesson 1</a:t>
            </a:r>
            <a:endParaRPr lang="en-GB" sz="800" dirty="0">
              <a:solidFill>
                <a:srgbClr val="FFFFFF"/>
              </a:solidFill>
              <a:latin typeface="Roboto" panose="02000000000000000000" pitchFamily="2"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64823" y="1051093"/>
            <a:ext cx="1614353" cy="934372"/>
          </a:xfrm>
          <a:prstGeom prst="rect">
            <a:avLst/>
          </a:prstGeom>
        </p:spPr>
      </p:pic>
      <p:sp>
        <p:nvSpPr>
          <p:cNvPr id="6"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solidFill>
                <a:latin typeface="Roboto" panose="02000000000000000000" pitchFamily="2" charset="0"/>
                <a:cs typeface="Arial" panose="020B0604020202020204" pitchFamily="34" charset="0"/>
              </a:rPr>
              <a:t>Relationships | VIPs</a:t>
            </a:r>
          </a:p>
        </p:txBody>
      </p:sp>
      <p:sp>
        <p:nvSpPr>
          <p:cNvPr id="7" name="Title 17"/>
          <p:cNvSpPr txBox="1">
            <a:spLocks/>
          </p:cNvSpPr>
          <p:nvPr/>
        </p:nvSpPr>
        <p:spPr>
          <a:xfrm>
            <a:off x="755650" y="2359034"/>
            <a:ext cx="7632700"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sz="5400" dirty="0">
                <a:solidFill>
                  <a:schemeClr val="bg1"/>
                </a:solidFill>
                <a:latin typeface="Roboto" panose="02000000000000000000" pitchFamily="2" charset="0"/>
                <a:cs typeface="Arial" panose="020B0604020202020204" pitchFamily="34" charset="0"/>
              </a:rPr>
              <a:t>PSHE and Citizenship</a:t>
            </a:r>
          </a:p>
        </p:txBody>
      </p:sp>
    </p:spTree>
    <p:extLst>
      <p:ext uri="{BB962C8B-B14F-4D97-AF65-F5344CB8AC3E}">
        <p14:creationId xmlns:p14="http://schemas.microsoft.com/office/powerpoint/2010/main" val="1407606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can explain the importance of respecting my VIPs.</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give examples of ways to show my VIPs respect.</a:t>
            </a:r>
          </a:p>
          <a:p>
            <a:r>
              <a:rPr lang="en-GB" dirty="0">
                <a:latin typeface="Twinkl" pitchFamily="50" charset="0"/>
              </a:rPr>
              <a:t>I can consider the outcomes of scenarios if I didn’t show my VIPs respect or treat them kindly.</a:t>
            </a:r>
          </a:p>
        </p:txBody>
      </p:sp>
      <p:sp>
        <p:nvSpPr>
          <p:cNvPr id="9" name="TextBox 21"/>
          <p:cNvSpPr txBox="1">
            <a:spLocks noChangeArrowheads="1"/>
          </p:cNvSpPr>
          <p:nvPr/>
        </p:nvSpPr>
        <p:spPr bwMode="auto">
          <a:xfrm>
            <a:off x="2375756" y="6247089"/>
            <a:ext cx="4392488" cy="63248"/>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anose="02000000000000000000" pitchFamily="2" charset="0"/>
                <a:cs typeface="Arial" panose="020B0604020202020204" pitchFamily="34" charset="0"/>
                <a:hlinkClick r:id="rId2"/>
              </a:rPr>
              <a:t>Programme of Study</a:t>
            </a:r>
            <a:r>
              <a:rPr lang="en-GB" sz="800" baseline="30000" dirty="0">
                <a:latin typeface="Roboto" panose="02000000000000000000" pitchFamily="2"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12862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grpSp>
        <p:nvGrpSpPr>
          <p:cNvPr id="4" name="Group 7">
            <a:extLst>
              <a:ext uri="{FF2B5EF4-FFF2-40B4-BE49-F238E27FC236}">
                <a16:creationId xmlns:a16="http://schemas.microsoft.com/office/drawing/2014/main" id="{80AD95B4-9F51-4D23-8E88-9F6EC015DDD0}"/>
              </a:ext>
            </a:extLst>
          </p:cNvPr>
          <p:cNvGrpSpPr>
            <a:grpSpLocks/>
          </p:cNvGrpSpPr>
          <p:nvPr/>
        </p:nvGrpSpPr>
        <p:grpSpPr bwMode="auto">
          <a:xfrm>
            <a:off x="2854325" y="866775"/>
            <a:ext cx="3116263" cy="2089150"/>
            <a:chOff x="1209795" y="1407600"/>
            <a:chExt cx="3116764" cy="2088232"/>
          </a:xfrm>
        </p:grpSpPr>
        <p:sp>
          <p:nvSpPr>
            <p:cNvPr id="5" name="Thought Bubble: Cloud 5">
              <a:extLst>
                <a:ext uri="{FF2B5EF4-FFF2-40B4-BE49-F238E27FC236}">
                  <a16:creationId xmlns:a16="http://schemas.microsoft.com/office/drawing/2014/main" id="{5E8818B5-1F54-4EF9-A210-B42F6C157103}"/>
                </a:ext>
              </a:extLst>
            </p:cNvPr>
            <p:cNvSpPr/>
            <p:nvPr/>
          </p:nvSpPr>
          <p:spPr>
            <a:xfrm>
              <a:off x="1209795" y="1407600"/>
              <a:ext cx="3116764" cy="2088232"/>
            </a:xfrm>
            <a:prstGeom prst="cloudCallout">
              <a:avLst>
                <a:gd name="adj1" fmla="val -53661"/>
                <a:gd name="adj2" fmla="val 56815"/>
              </a:avLst>
            </a:prstGeom>
            <a:solidFill>
              <a:schemeClr val="bg1"/>
            </a:solidFill>
            <a:ln w="1905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6" name="Freeform: Shape 6">
              <a:extLst>
                <a:ext uri="{FF2B5EF4-FFF2-40B4-BE49-F238E27FC236}">
                  <a16:creationId xmlns:a16="http://schemas.microsoft.com/office/drawing/2014/main" id="{DF60F941-BB02-41EC-8C42-61EC10DC39E0}"/>
                </a:ext>
              </a:extLst>
            </p:cNvPr>
            <p:cNvSpPr/>
            <p:nvPr/>
          </p:nvSpPr>
          <p:spPr>
            <a:xfrm>
              <a:off x="1374922" y="1513916"/>
              <a:ext cx="2824617" cy="1789913"/>
            </a:xfrm>
            <a:custGeom>
              <a:avLst/>
              <a:gdLst>
                <a:gd name="connsiteX0" fmla="*/ 2084438 w 2880851"/>
                <a:gd name="connsiteY0" fmla="*/ 49161 h 1789471"/>
                <a:gd name="connsiteX1" fmla="*/ 2084438 w 2880851"/>
                <a:gd name="connsiteY1" fmla="*/ 49161 h 1789471"/>
                <a:gd name="connsiteX2" fmla="*/ 1995948 w 2880851"/>
                <a:gd name="connsiteY2" fmla="*/ 29497 h 1789471"/>
                <a:gd name="connsiteX3" fmla="*/ 1936954 w 2880851"/>
                <a:gd name="connsiteY3" fmla="*/ 9832 h 1789471"/>
                <a:gd name="connsiteX4" fmla="*/ 1907458 w 2880851"/>
                <a:gd name="connsiteY4" fmla="*/ 0 h 1789471"/>
                <a:gd name="connsiteX5" fmla="*/ 1691148 w 2880851"/>
                <a:gd name="connsiteY5" fmla="*/ 9832 h 1789471"/>
                <a:gd name="connsiteX6" fmla="*/ 1641987 w 2880851"/>
                <a:gd name="connsiteY6" fmla="*/ 19664 h 1789471"/>
                <a:gd name="connsiteX7" fmla="*/ 1563329 w 2880851"/>
                <a:gd name="connsiteY7" fmla="*/ 29497 h 1789471"/>
                <a:gd name="connsiteX8" fmla="*/ 1504335 w 2880851"/>
                <a:gd name="connsiteY8" fmla="*/ 49161 h 1789471"/>
                <a:gd name="connsiteX9" fmla="*/ 1474838 w 2880851"/>
                <a:gd name="connsiteY9" fmla="*/ 68826 h 1789471"/>
                <a:gd name="connsiteX10" fmla="*/ 1278193 w 2880851"/>
                <a:gd name="connsiteY10" fmla="*/ 78658 h 1789471"/>
                <a:gd name="connsiteX11" fmla="*/ 1229032 w 2880851"/>
                <a:gd name="connsiteY11" fmla="*/ 88490 h 1789471"/>
                <a:gd name="connsiteX12" fmla="*/ 1199535 w 2880851"/>
                <a:gd name="connsiteY12" fmla="*/ 108155 h 1789471"/>
                <a:gd name="connsiteX13" fmla="*/ 1140542 w 2880851"/>
                <a:gd name="connsiteY13" fmla="*/ 117987 h 1789471"/>
                <a:gd name="connsiteX14" fmla="*/ 1101213 w 2880851"/>
                <a:gd name="connsiteY14" fmla="*/ 127819 h 1789471"/>
                <a:gd name="connsiteX15" fmla="*/ 1071716 w 2880851"/>
                <a:gd name="connsiteY15" fmla="*/ 147484 h 1789471"/>
                <a:gd name="connsiteX16" fmla="*/ 953729 w 2880851"/>
                <a:gd name="connsiteY16" fmla="*/ 147484 h 1789471"/>
                <a:gd name="connsiteX17" fmla="*/ 884903 w 2880851"/>
                <a:gd name="connsiteY17" fmla="*/ 147484 h 1789471"/>
                <a:gd name="connsiteX18" fmla="*/ 825909 w 2880851"/>
                <a:gd name="connsiteY18" fmla="*/ 167148 h 1789471"/>
                <a:gd name="connsiteX19" fmla="*/ 806245 w 2880851"/>
                <a:gd name="connsiteY19" fmla="*/ 196645 h 1789471"/>
                <a:gd name="connsiteX20" fmla="*/ 747251 w 2880851"/>
                <a:gd name="connsiteY20" fmla="*/ 216309 h 1789471"/>
                <a:gd name="connsiteX21" fmla="*/ 717754 w 2880851"/>
                <a:gd name="connsiteY21" fmla="*/ 226142 h 1789471"/>
                <a:gd name="connsiteX22" fmla="*/ 688258 w 2880851"/>
                <a:gd name="connsiteY22" fmla="*/ 245806 h 1789471"/>
                <a:gd name="connsiteX23" fmla="*/ 648929 w 2880851"/>
                <a:gd name="connsiteY23" fmla="*/ 255638 h 1789471"/>
                <a:gd name="connsiteX24" fmla="*/ 619432 w 2880851"/>
                <a:gd name="connsiteY24" fmla="*/ 275303 h 1789471"/>
                <a:gd name="connsiteX25" fmla="*/ 580103 w 2880851"/>
                <a:gd name="connsiteY25" fmla="*/ 304800 h 1789471"/>
                <a:gd name="connsiteX26" fmla="*/ 530942 w 2880851"/>
                <a:gd name="connsiteY26" fmla="*/ 324464 h 1789471"/>
                <a:gd name="connsiteX27" fmla="*/ 471948 w 2880851"/>
                <a:gd name="connsiteY27" fmla="*/ 353961 h 1789471"/>
                <a:gd name="connsiteX28" fmla="*/ 442451 w 2880851"/>
                <a:gd name="connsiteY28" fmla="*/ 373626 h 1789471"/>
                <a:gd name="connsiteX29" fmla="*/ 422787 w 2880851"/>
                <a:gd name="connsiteY29" fmla="*/ 403122 h 1789471"/>
                <a:gd name="connsiteX30" fmla="*/ 334296 w 2880851"/>
                <a:gd name="connsiteY30" fmla="*/ 452284 h 1789471"/>
                <a:gd name="connsiteX31" fmla="*/ 265471 w 2880851"/>
                <a:gd name="connsiteY31" fmla="*/ 491613 h 1789471"/>
                <a:gd name="connsiteX32" fmla="*/ 235974 w 2880851"/>
                <a:gd name="connsiteY32" fmla="*/ 501445 h 1789471"/>
                <a:gd name="connsiteX33" fmla="*/ 206477 w 2880851"/>
                <a:gd name="connsiteY33" fmla="*/ 530942 h 1789471"/>
                <a:gd name="connsiteX34" fmla="*/ 196645 w 2880851"/>
                <a:gd name="connsiteY34" fmla="*/ 560438 h 1789471"/>
                <a:gd name="connsiteX35" fmla="*/ 137651 w 2880851"/>
                <a:gd name="connsiteY35" fmla="*/ 599767 h 1789471"/>
                <a:gd name="connsiteX36" fmla="*/ 108154 w 2880851"/>
                <a:gd name="connsiteY36" fmla="*/ 619432 h 1789471"/>
                <a:gd name="connsiteX37" fmla="*/ 68825 w 2880851"/>
                <a:gd name="connsiteY37" fmla="*/ 688258 h 1789471"/>
                <a:gd name="connsiteX38" fmla="*/ 49161 w 2880851"/>
                <a:gd name="connsiteY38" fmla="*/ 757084 h 1789471"/>
                <a:gd name="connsiteX39" fmla="*/ 39329 w 2880851"/>
                <a:gd name="connsiteY39" fmla="*/ 904567 h 1789471"/>
                <a:gd name="connsiteX40" fmla="*/ 19664 w 2880851"/>
                <a:gd name="connsiteY40" fmla="*/ 963561 h 1789471"/>
                <a:gd name="connsiteX41" fmla="*/ 9832 w 2880851"/>
                <a:gd name="connsiteY41" fmla="*/ 1042219 h 1789471"/>
                <a:gd name="connsiteX42" fmla="*/ 0 w 2880851"/>
                <a:gd name="connsiteY42" fmla="*/ 1071716 h 1789471"/>
                <a:gd name="connsiteX43" fmla="*/ 29496 w 2880851"/>
                <a:gd name="connsiteY43" fmla="*/ 1179871 h 1789471"/>
                <a:gd name="connsiteX44" fmla="*/ 49161 w 2880851"/>
                <a:gd name="connsiteY44" fmla="*/ 1238864 h 1789471"/>
                <a:gd name="connsiteX45" fmla="*/ 58993 w 2880851"/>
                <a:gd name="connsiteY45" fmla="*/ 1268361 h 1789471"/>
                <a:gd name="connsiteX46" fmla="*/ 88490 w 2880851"/>
                <a:gd name="connsiteY46" fmla="*/ 1297858 h 1789471"/>
                <a:gd name="connsiteX47" fmla="*/ 127819 w 2880851"/>
                <a:gd name="connsiteY47" fmla="*/ 1356851 h 1789471"/>
                <a:gd name="connsiteX48" fmla="*/ 157316 w 2880851"/>
                <a:gd name="connsiteY48" fmla="*/ 1376516 h 1789471"/>
                <a:gd name="connsiteX49" fmla="*/ 186813 w 2880851"/>
                <a:gd name="connsiteY49" fmla="*/ 1435509 h 1789471"/>
                <a:gd name="connsiteX50" fmla="*/ 206477 w 2880851"/>
                <a:gd name="connsiteY50" fmla="*/ 1494503 h 1789471"/>
                <a:gd name="connsiteX51" fmla="*/ 255638 w 2880851"/>
                <a:gd name="connsiteY51" fmla="*/ 1582993 h 1789471"/>
                <a:gd name="connsiteX52" fmla="*/ 285135 w 2880851"/>
                <a:gd name="connsiteY52" fmla="*/ 1592826 h 1789471"/>
                <a:gd name="connsiteX53" fmla="*/ 324464 w 2880851"/>
                <a:gd name="connsiteY53" fmla="*/ 1641987 h 1789471"/>
                <a:gd name="connsiteX54" fmla="*/ 353961 w 2880851"/>
                <a:gd name="connsiteY54" fmla="*/ 1671484 h 1789471"/>
                <a:gd name="connsiteX55" fmla="*/ 393290 w 2880851"/>
                <a:gd name="connsiteY55" fmla="*/ 1681316 h 1789471"/>
                <a:gd name="connsiteX56" fmla="*/ 452283 w 2880851"/>
                <a:gd name="connsiteY56" fmla="*/ 1700980 h 1789471"/>
                <a:gd name="connsiteX57" fmla="*/ 511277 w 2880851"/>
                <a:gd name="connsiteY57" fmla="*/ 1740309 h 1789471"/>
                <a:gd name="connsiteX58" fmla="*/ 570271 w 2880851"/>
                <a:gd name="connsiteY58" fmla="*/ 1759974 h 1789471"/>
                <a:gd name="connsiteX59" fmla="*/ 619432 w 2880851"/>
                <a:gd name="connsiteY59" fmla="*/ 1769806 h 1789471"/>
                <a:gd name="connsiteX60" fmla="*/ 678425 w 2880851"/>
                <a:gd name="connsiteY60" fmla="*/ 1789471 h 1789471"/>
                <a:gd name="connsiteX61" fmla="*/ 1120877 w 2880851"/>
                <a:gd name="connsiteY61" fmla="*/ 1769806 h 1789471"/>
                <a:gd name="connsiteX62" fmla="*/ 1150374 w 2880851"/>
                <a:gd name="connsiteY62" fmla="*/ 1759974 h 1789471"/>
                <a:gd name="connsiteX63" fmla="*/ 1602658 w 2880851"/>
                <a:gd name="connsiteY63" fmla="*/ 1750142 h 1789471"/>
                <a:gd name="connsiteX64" fmla="*/ 1661651 w 2880851"/>
                <a:gd name="connsiteY64" fmla="*/ 1720645 h 1789471"/>
                <a:gd name="connsiteX65" fmla="*/ 1720645 w 2880851"/>
                <a:gd name="connsiteY65" fmla="*/ 1700980 h 1789471"/>
                <a:gd name="connsiteX66" fmla="*/ 1750142 w 2880851"/>
                <a:gd name="connsiteY66" fmla="*/ 1691148 h 1789471"/>
                <a:gd name="connsiteX67" fmla="*/ 1877961 w 2880851"/>
                <a:gd name="connsiteY67" fmla="*/ 1681316 h 1789471"/>
                <a:gd name="connsiteX68" fmla="*/ 1927122 w 2880851"/>
                <a:gd name="connsiteY68" fmla="*/ 1671484 h 1789471"/>
                <a:gd name="connsiteX69" fmla="*/ 1986116 w 2880851"/>
                <a:gd name="connsiteY69" fmla="*/ 1661651 h 1789471"/>
                <a:gd name="connsiteX70" fmla="*/ 2015613 w 2880851"/>
                <a:gd name="connsiteY70" fmla="*/ 1651819 h 1789471"/>
                <a:gd name="connsiteX71" fmla="*/ 2054942 w 2880851"/>
                <a:gd name="connsiteY71" fmla="*/ 1641987 h 1789471"/>
                <a:gd name="connsiteX72" fmla="*/ 2084438 w 2880851"/>
                <a:gd name="connsiteY72" fmla="*/ 1632155 h 1789471"/>
                <a:gd name="connsiteX73" fmla="*/ 2153264 w 2880851"/>
                <a:gd name="connsiteY73" fmla="*/ 1612490 h 1789471"/>
                <a:gd name="connsiteX74" fmla="*/ 2182761 w 2880851"/>
                <a:gd name="connsiteY74" fmla="*/ 1592826 h 1789471"/>
                <a:gd name="connsiteX75" fmla="*/ 2212258 w 2880851"/>
                <a:gd name="connsiteY75" fmla="*/ 1582993 h 1789471"/>
                <a:gd name="connsiteX76" fmla="*/ 2281083 w 2880851"/>
                <a:gd name="connsiteY76" fmla="*/ 1553497 h 1789471"/>
                <a:gd name="connsiteX77" fmla="*/ 2310580 w 2880851"/>
                <a:gd name="connsiteY77" fmla="*/ 1533832 h 1789471"/>
                <a:gd name="connsiteX78" fmla="*/ 2340077 w 2880851"/>
                <a:gd name="connsiteY78" fmla="*/ 1524000 h 1789471"/>
                <a:gd name="connsiteX79" fmla="*/ 2399071 w 2880851"/>
                <a:gd name="connsiteY79" fmla="*/ 1484671 h 1789471"/>
                <a:gd name="connsiteX80" fmla="*/ 2418735 w 2880851"/>
                <a:gd name="connsiteY80" fmla="*/ 1455174 h 1789471"/>
                <a:gd name="connsiteX81" fmla="*/ 2448232 w 2880851"/>
                <a:gd name="connsiteY81" fmla="*/ 1445342 h 1789471"/>
                <a:gd name="connsiteX82" fmla="*/ 2458064 w 2880851"/>
                <a:gd name="connsiteY82" fmla="*/ 1415845 h 1789471"/>
                <a:gd name="connsiteX83" fmla="*/ 2487561 w 2880851"/>
                <a:gd name="connsiteY83" fmla="*/ 1396180 h 1789471"/>
                <a:gd name="connsiteX84" fmla="*/ 2517058 w 2880851"/>
                <a:gd name="connsiteY84" fmla="*/ 1337187 h 1789471"/>
                <a:gd name="connsiteX85" fmla="*/ 2605548 w 2880851"/>
                <a:gd name="connsiteY85" fmla="*/ 1288026 h 1789471"/>
                <a:gd name="connsiteX86" fmla="*/ 2635045 w 2880851"/>
                <a:gd name="connsiteY86" fmla="*/ 1258529 h 1789471"/>
                <a:gd name="connsiteX87" fmla="*/ 2664542 w 2880851"/>
                <a:gd name="connsiteY87" fmla="*/ 1248697 h 1789471"/>
                <a:gd name="connsiteX88" fmla="*/ 2674374 w 2880851"/>
                <a:gd name="connsiteY88" fmla="*/ 1219200 h 1789471"/>
                <a:gd name="connsiteX89" fmla="*/ 2733367 w 2880851"/>
                <a:gd name="connsiteY89" fmla="*/ 1179871 h 1789471"/>
                <a:gd name="connsiteX90" fmla="*/ 2772696 w 2880851"/>
                <a:gd name="connsiteY90" fmla="*/ 1120877 h 1789471"/>
                <a:gd name="connsiteX91" fmla="*/ 2792361 w 2880851"/>
                <a:gd name="connsiteY91" fmla="*/ 1091380 h 1789471"/>
                <a:gd name="connsiteX92" fmla="*/ 2841522 w 2880851"/>
                <a:gd name="connsiteY92" fmla="*/ 1022555 h 1789471"/>
                <a:gd name="connsiteX93" fmla="*/ 2871019 w 2880851"/>
                <a:gd name="connsiteY93" fmla="*/ 934064 h 1789471"/>
                <a:gd name="connsiteX94" fmla="*/ 2880851 w 2880851"/>
                <a:gd name="connsiteY94" fmla="*/ 904567 h 1789471"/>
                <a:gd name="connsiteX95" fmla="*/ 2871019 w 2880851"/>
                <a:gd name="connsiteY95" fmla="*/ 747251 h 1789471"/>
                <a:gd name="connsiteX96" fmla="*/ 2861187 w 2880851"/>
                <a:gd name="connsiteY96" fmla="*/ 717755 h 1789471"/>
                <a:gd name="connsiteX97" fmla="*/ 2851354 w 2880851"/>
                <a:gd name="connsiteY97" fmla="*/ 599767 h 1789471"/>
                <a:gd name="connsiteX98" fmla="*/ 2841522 w 2880851"/>
                <a:gd name="connsiteY98" fmla="*/ 540774 h 1789471"/>
                <a:gd name="connsiteX99" fmla="*/ 2821858 w 2880851"/>
                <a:gd name="connsiteY99" fmla="*/ 462116 h 1789471"/>
                <a:gd name="connsiteX100" fmla="*/ 2812025 w 2880851"/>
                <a:gd name="connsiteY100" fmla="*/ 373626 h 1789471"/>
                <a:gd name="connsiteX101" fmla="*/ 2802193 w 2880851"/>
                <a:gd name="connsiteY101" fmla="*/ 334297 h 1789471"/>
                <a:gd name="connsiteX102" fmla="*/ 2772696 w 2880851"/>
                <a:gd name="connsiteY102" fmla="*/ 324464 h 1789471"/>
                <a:gd name="connsiteX103" fmla="*/ 2713703 w 2880851"/>
                <a:gd name="connsiteY103" fmla="*/ 285135 h 1789471"/>
                <a:gd name="connsiteX104" fmla="*/ 2664542 w 2880851"/>
                <a:gd name="connsiteY104" fmla="*/ 245806 h 1789471"/>
                <a:gd name="connsiteX105" fmla="*/ 2635045 w 2880851"/>
                <a:gd name="connsiteY105" fmla="*/ 216309 h 1789471"/>
                <a:gd name="connsiteX106" fmla="*/ 2576051 w 2880851"/>
                <a:gd name="connsiteY106" fmla="*/ 196645 h 1789471"/>
                <a:gd name="connsiteX107" fmla="*/ 2546554 w 2880851"/>
                <a:gd name="connsiteY107" fmla="*/ 176980 h 1789471"/>
                <a:gd name="connsiteX108" fmla="*/ 2487561 w 2880851"/>
                <a:gd name="connsiteY108" fmla="*/ 157316 h 1789471"/>
                <a:gd name="connsiteX109" fmla="*/ 2379406 w 2880851"/>
                <a:gd name="connsiteY109" fmla="*/ 117987 h 1789471"/>
                <a:gd name="connsiteX110" fmla="*/ 2192593 w 2880851"/>
                <a:gd name="connsiteY110" fmla="*/ 88490 h 1789471"/>
                <a:gd name="connsiteX111" fmla="*/ 2084438 w 2880851"/>
                <a:gd name="connsiteY111" fmla="*/ 49161 h 1789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2880851" h="1789471">
                  <a:moveTo>
                    <a:pt x="2084438" y="49161"/>
                  </a:moveTo>
                  <a:lnTo>
                    <a:pt x="2084438" y="49161"/>
                  </a:lnTo>
                  <a:cubicBezTo>
                    <a:pt x="2054941" y="42606"/>
                    <a:pt x="2025144" y="37283"/>
                    <a:pt x="1995948" y="29497"/>
                  </a:cubicBezTo>
                  <a:cubicBezTo>
                    <a:pt x="1975919" y="24156"/>
                    <a:pt x="1956619" y="16387"/>
                    <a:pt x="1936954" y="9832"/>
                  </a:cubicBezTo>
                  <a:lnTo>
                    <a:pt x="1907458" y="0"/>
                  </a:lnTo>
                  <a:cubicBezTo>
                    <a:pt x="1835355" y="3277"/>
                    <a:pt x="1763129" y="4500"/>
                    <a:pt x="1691148" y="9832"/>
                  </a:cubicBezTo>
                  <a:cubicBezTo>
                    <a:pt x="1674482" y="11066"/>
                    <a:pt x="1658504" y="17123"/>
                    <a:pt x="1641987" y="19664"/>
                  </a:cubicBezTo>
                  <a:cubicBezTo>
                    <a:pt x="1615871" y="23682"/>
                    <a:pt x="1589548" y="26219"/>
                    <a:pt x="1563329" y="29497"/>
                  </a:cubicBezTo>
                  <a:cubicBezTo>
                    <a:pt x="1543664" y="36052"/>
                    <a:pt x="1521582" y="37663"/>
                    <a:pt x="1504335" y="49161"/>
                  </a:cubicBezTo>
                  <a:cubicBezTo>
                    <a:pt x="1494503" y="55716"/>
                    <a:pt x="1486556" y="67298"/>
                    <a:pt x="1474838" y="68826"/>
                  </a:cubicBezTo>
                  <a:cubicBezTo>
                    <a:pt x="1409759" y="77315"/>
                    <a:pt x="1343741" y="75381"/>
                    <a:pt x="1278193" y="78658"/>
                  </a:cubicBezTo>
                  <a:cubicBezTo>
                    <a:pt x="1261806" y="81935"/>
                    <a:pt x="1244679" y="82622"/>
                    <a:pt x="1229032" y="88490"/>
                  </a:cubicBezTo>
                  <a:cubicBezTo>
                    <a:pt x="1217967" y="92639"/>
                    <a:pt x="1210746" y="104418"/>
                    <a:pt x="1199535" y="108155"/>
                  </a:cubicBezTo>
                  <a:cubicBezTo>
                    <a:pt x="1180622" y="114459"/>
                    <a:pt x="1160090" y="114077"/>
                    <a:pt x="1140542" y="117987"/>
                  </a:cubicBezTo>
                  <a:cubicBezTo>
                    <a:pt x="1127291" y="120637"/>
                    <a:pt x="1114323" y="124542"/>
                    <a:pt x="1101213" y="127819"/>
                  </a:cubicBezTo>
                  <a:cubicBezTo>
                    <a:pt x="1091381" y="134374"/>
                    <a:pt x="1082285" y="142199"/>
                    <a:pt x="1071716" y="147484"/>
                  </a:cubicBezTo>
                  <a:cubicBezTo>
                    <a:pt x="1029788" y="168448"/>
                    <a:pt x="1007492" y="153458"/>
                    <a:pt x="953729" y="147484"/>
                  </a:cubicBezTo>
                  <a:cubicBezTo>
                    <a:pt x="914401" y="134374"/>
                    <a:pt x="930390" y="133838"/>
                    <a:pt x="884903" y="147484"/>
                  </a:cubicBezTo>
                  <a:cubicBezTo>
                    <a:pt x="865049" y="153440"/>
                    <a:pt x="825909" y="167148"/>
                    <a:pt x="825909" y="167148"/>
                  </a:cubicBezTo>
                  <a:cubicBezTo>
                    <a:pt x="819354" y="176980"/>
                    <a:pt x="816266" y="190382"/>
                    <a:pt x="806245" y="196645"/>
                  </a:cubicBezTo>
                  <a:cubicBezTo>
                    <a:pt x="788667" y="207631"/>
                    <a:pt x="766916" y="209754"/>
                    <a:pt x="747251" y="216309"/>
                  </a:cubicBezTo>
                  <a:cubicBezTo>
                    <a:pt x="737419" y="219586"/>
                    <a:pt x="726378" y="220393"/>
                    <a:pt x="717754" y="226142"/>
                  </a:cubicBezTo>
                  <a:cubicBezTo>
                    <a:pt x="707922" y="232697"/>
                    <a:pt x="699119" y="241151"/>
                    <a:pt x="688258" y="245806"/>
                  </a:cubicBezTo>
                  <a:cubicBezTo>
                    <a:pt x="675837" y="251129"/>
                    <a:pt x="662039" y="252361"/>
                    <a:pt x="648929" y="255638"/>
                  </a:cubicBezTo>
                  <a:cubicBezTo>
                    <a:pt x="639097" y="262193"/>
                    <a:pt x="629048" y="268434"/>
                    <a:pt x="619432" y="275303"/>
                  </a:cubicBezTo>
                  <a:cubicBezTo>
                    <a:pt x="606097" y="284828"/>
                    <a:pt x="594428" y="296842"/>
                    <a:pt x="580103" y="304800"/>
                  </a:cubicBezTo>
                  <a:cubicBezTo>
                    <a:pt x="564675" y="313371"/>
                    <a:pt x="546728" y="316571"/>
                    <a:pt x="530942" y="324464"/>
                  </a:cubicBezTo>
                  <a:cubicBezTo>
                    <a:pt x="454701" y="362584"/>
                    <a:pt x="546089" y="329248"/>
                    <a:pt x="471948" y="353961"/>
                  </a:cubicBezTo>
                  <a:cubicBezTo>
                    <a:pt x="462116" y="360516"/>
                    <a:pt x="450807" y="365270"/>
                    <a:pt x="442451" y="373626"/>
                  </a:cubicBezTo>
                  <a:cubicBezTo>
                    <a:pt x="434095" y="381982"/>
                    <a:pt x="431680" y="395341"/>
                    <a:pt x="422787" y="403122"/>
                  </a:cubicBezTo>
                  <a:cubicBezTo>
                    <a:pt x="361473" y="456771"/>
                    <a:pt x="383450" y="431218"/>
                    <a:pt x="334296" y="452284"/>
                  </a:cubicBezTo>
                  <a:cubicBezTo>
                    <a:pt x="213613" y="504006"/>
                    <a:pt x="364230" y="442232"/>
                    <a:pt x="265471" y="491613"/>
                  </a:cubicBezTo>
                  <a:cubicBezTo>
                    <a:pt x="256201" y="496248"/>
                    <a:pt x="245806" y="498168"/>
                    <a:pt x="235974" y="501445"/>
                  </a:cubicBezTo>
                  <a:cubicBezTo>
                    <a:pt x="226142" y="511277"/>
                    <a:pt x="214190" y="519372"/>
                    <a:pt x="206477" y="530942"/>
                  </a:cubicBezTo>
                  <a:cubicBezTo>
                    <a:pt x="200728" y="539565"/>
                    <a:pt x="203973" y="553110"/>
                    <a:pt x="196645" y="560438"/>
                  </a:cubicBezTo>
                  <a:cubicBezTo>
                    <a:pt x="179933" y="577150"/>
                    <a:pt x="157316" y="586657"/>
                    <a:pt x="137651" y="599767"/>
                  </a:cubicBezTo>
                  <a:lnTo>
                    <a:pt x="108154" y="619432"/>
                  </a:lnTo>
                  <a:cubicBezTo>
                    <a:pt x="88407" y="649053"/>
                    <a:pt x="83793" y="653333"/>
                    <a:pt x="68825" y="688258"/>
                  </a:cubicBezTo>
                  <a:cubicBezTo>
                    <a:pt x="60363" y="708004"/>
                    <a:pt x="54150" y="737129"/>
                    <a:pt x="49161" y="757084"/>
                  </a:cubicBezTo>
                  <a:cubicBezTo>
                    <a:pt x="45884" y="806245"/>
                    <a:pt x="46297" y="855792"/>
                    <a:pt x="39329" y="904567"/>
                  </a:cubicBezTo>
                  <a:cubicBezTo>
                    <a:pt x="36398" y="925087"/>
                    <a:pt x="19664" y="963561"/>
                    <a:pt x="19664" y="963561"/>
                  </a:cubicBezTo>
                  <a:cubicBezTo>
                    <a:pt x="16387" y="989780"/>
                    <a:pt x="14559" y="1016222"/>
                    <a:pt x="9832" y="1042219"/>
                  </a:cubicBezTo>
                  <a:cubicBezTo>
                    <a:pt x="7978" y="1052416"/>
                    <a:pt x="0" y="1061352"/>
                    <a:pt x="0" y="1071716"/>
                  </a:cubicBezTo>
                  <a:cubicBezTo>
                    <a:pt x="0" y="1194233"/>
                    <a:pt x="228" y="1114018"/>
                    <a:pt x="29496" y="1179871"/>
                  </a:cubicBezTo>
                  <a:cubicBezTo>
                    <a:pt x="37914" y="1198813"/>
                    <a:pt x="42606" y="1219200"/>
                    <a:pt x="49161" y="1238864"/>
                  </a:cubicBezTo>
                  <a:cubicBezTo>
                    <a:pt x="52438" y="1248696"/>
                    <a:pt x="51664" y="1261032"/>
                    <a:pt x="58993" y="1268361"/>
                  </a:cubicBezTo>
                  <a:cubicBezTo>
                    <a:pt x="68825" y="1278193"/>
                    <a:pt x="79953" y="1286882"/>
                    <a:pt x="88490" y="1297858"/>
                  </a:cubicBezTo>
                  <a:cubicBezTo>
                    <a:pt x="103000" y="1316513"/>
                    <a:pt x="108155" y="1343741"/>
                    <a:pt x="127819" y="1356851"/>
                  </a:cubicBezTo>
                  <a:lnTo>
                    <a:pt x="157316" y="1376516"/>
                  </a:lnTo>
                  <a:cubicBezTo>
                    <a:pt x="193174" y="1484092"/>
                    <a:pt x="135986" y="1321148"/>
                    <a:pt x="186813" y="1435509"/>
                  </a:cubicBezTo>
                  <a:cubicBezTo>
                    <a:pt x="195232" y="1454451"/>
                    <a:pt x="199922" y="1474838"/>
                    <a:pt x="206477" y="1494503"/>
                  </a:cubicBezTo>
                  <a:cubicBezTo>
                    <a:pt x="215134" y="1520476"/>
                    <a:pt x="230280" y="1574540"/>
                    <a:pt x="255638" y="1582993"/>
                  </a:cubicBezTo>
                  <a:lnTo>
                    <a:pt x="285135" y="1592826"/>
                  </a:lnTo>
                  <a:cubicBezTo>
                    <a:pt x="301276" y="1641248"/>
                    <a:pt x="283412" y="1607776"/>
                    <a:pt x="324464" y="1641987"/>
                  </a:cubicBezTo>
                  <a:cubicBezTo>
                    <a:pt x="335146" y="1650889"/>
                    <a:pt x="341888" y="1664585"/>
                    <a:pt x="353961" y="1671484"/>
                  </a:cubicBezTo>
                  <a:cubicBezTo>
                    <a:pt x="365694" y="1678188"/>
                    <a:pt x="380347" y="1677433"/>
                    <a:pt x="393290" y="1681316"/>
                  </a:cubicBezTo>
                  <a:cubicBezTo>
                    <a:pt x="413144" y="1687272"/>
                    <a:pt x="452283" y="1700980"/>
                    <a:pt x="452283" y="1700980"/>
                  </a:cubicBezTo>
                  <a:cubicBezTo>
                    <a:pt x="471948" y="1714090"/>
                    <a:pt x="488856" y="1732835"/>
                    <a:pt x="511277" y="1740309"/>
                  </a:cubicBezTo>
                  <a:cubicBezTo>
                    <a:pt x="530942" y="1746864"/>
                    <a:pt x="549945" y="1755909"/>
                    <a:pt x="570271" y="1759974"/>
                  </a:cubicBezTo>
                  <a:cubicBezTo>
                    <a:pt x="586658" y="1763251"/>
                    <a:pt x="603309" y="1765409"/>
                    <a:pt x="619432" y="1769806"/>
                  </a:cubicBezTo>
                  <a:cubicBezTo>
                    <a:pt x="639430" y="1775260"/>
                    <a:pt x="678425" y="1789471"/>
                    <a:pt x="678425" y="1789471"/>
                  </a:cubicBezTo>
                  <a:lnTo>
                    <a:pt x="1120877" y="1769806"/>
                  </a:lnTo>
                  <a:cubicBezTo>
                    <a:pt x="1131205" y="1768945"/>
                    <a:pt x="1140018" y="1760397"/>
                    <a:pt x="1150374" y="1759974"/>
                  </a:cubicBezTo>
                  <a:cubicBezTo>
                    <a:pt x="1301046" y="1753824"/>
                    <a:pt x="1451897" y="1753419"/>
                    <a:pt x="1602658" y="1750142"/>
                  </a:cubicBezTo>
                  <a:cubicBezTo>
                    <a:pt x="1710248" y="1714275"/>
                    <a:pt x="1547270" y="1771480"/>
                    <a:pt x="1661651" y="1720645"/>
                  </a:cubicBezTo>
                  <a:cubicBezTo>
                    <a:pt x="1680593" y="1712226"/>
                    <a:pt x="1700980" y="1707535"/>
                    <a:pt x="1720645" y="1700980"/>
                  </a:cubicBezTo>
                  <a:cubicBezTo>
                    <a:pt x="1730477" y="1697703"/>
                    <a:pt x="1739808" y="1691943"/>
                    <a:pt x="1750142" y="1691148"/>
                  </a:cubicBezTo>
                  <a:lnTo>
                    <a:pt x="1877961" y="1681316"/>
                  </a:lnTo>
                  <a:lnTo>
                    <a:pt x="1927122" y="1671484"/>
                  </a:lnTo>
                  <a:cubicBezTo>
                    <a:pt x="1946736" y="1667918"/>
                    <a:pt x="1966655" y="1665976"/>
                    <a:pt x="1986116" y="1661651"/>
                  </a:cubicBezTo>
                  <a:cubicBezTo>
                    <a:pt x="1996233" y="1659403"/>
                    <a:pt x="2005648" y="1654666"/>
                    <a:pt x="2015613" y="1651819"/>
                  </a:cubicBezTo>
                  <a:cubicBezTo>
                    <a:pt x="2028606" y="1648107"/>
                    <a:pt x="2041949" y="1645699"/>
                    <a:pt x="2054942" y="1641987"/>
                  </a:cubicBezTo>
                  <a:cubicBezTo>
                    <a:pt x="2064907" y="1639140"/>
                    <a:pt x="2074473" y="1635002"/>
                    <a:pt x="2084438" y="1632155"/>
                  </a:cubicBezTo>
                  <a:cubicBezTo>
                    <a:pt x="2099134" y="1627956"/>
                    <a:pt x="2137551" y="1620346"/>
                    <a:pt x="2153264" y="1612490"/>
                  </a:cubicBezTo>
                  <a:cubicBezTo>
                    <a:pt x="2163833" y="1607205"/>
                    <a:pt x="2172192" y="1598111"/>
                    <a:pt x="2182761" y="1592826"/>
                  </a:cubicBezTo>
                  <a:cubicBezTo>
                    <a:pt x="2192031" y="1588191"/>
                    <a:pt x="2202732" y="1587076"/>
                    <a:pt x="2212258" y="1582993"/>
                  </a:cubicBezTo>
                  <a:cubicBezTo>
                    <a:pt x="2297297" y="1546547"/>
                    <a:pt x="2211915" y="1576553"/>
                    <a:pt x="2281083" y="1553497"/>
                  </a:cubicBezTo>
                  <a:cubicBezTo>
                    <a:pt x="2290915" y="1546942"/>
                    <a:pt x="2300011" y="1539117"/>
                    <a:pt x="2310580" y="1533832"/>
                  </a:cubicBezTo>
                  <a:cubicBezTo>
                    <a:pt x="2319850" y="1529197"/>
                    <a:pt x="2331017" y="1529033"/>
                    <a:pt x="2340077" y="1524000"/>
                  </a:cubicBezTo>
                  <a:cubicBezTo>
                    <a:pt x="2360737" y="1512522"/>
                    <a:pt x="2399071" y="1484671"/>
                    <a:pt x="2399071" y="1484671"/>
                  </a:cubicBezTo>
                  <a:cubicBezTo>
                    <a:pt x="2405626" y="1474839"/>
                    <a:pt x="2409508" y="1462556"/>
                    <a:pt x="2418735" y="1455174"/>
                  </a:cubicBezTo>
                  <a:cubicBezTo>
                    <a:pt x="2426828" y="1448700"/>
                    <a:pt x="2440903" y="1452671"/>
                    <a:pt x="2448232" y="1445342"/>
                  </a:cubicBezTo>
                  <a:cubicBezTo>
                    <a:pt x="2455561" y="1438013"/>
                    <a:pt x="2451590" y="1423938"/>
                    <a:pt x="2458064" y="1415845"/>
                  </a:cubicBezTo>
                  <a:cubicBezTo>
                    <a:pt x="2465446" y="1406617"/>
                    <a:pt x="2477729" y="1402735"/>
                    <a:pt x="2487561" y="1396180"/>
                  </a:cubicBezTo>
                  <a:cubicBezTo>
                    <a:pt x="2494575" y="1375139"/>
                    <a:pt x="2499118" y="1352884"/>
                    <a:pt x="2517058" y="1337187"/>
                  </a:cubicBezTo>
                  <a:cubicBezTo>
                    <a:pt x="2558669" y="1300777"/>
                    <a:pt x="2565034" y="1301530"/>
                    <a:pt x="2605548" y="1288026"/>
                  </a:cubicBezTo>
                  <a:cubicBezTo>
                    <a:pt x="2615380" y="1278194"/>
                    <a:pt x="2623475" y="1266242"/>
                    <a:pt x="2635045" y="1258529"/>
                  </a:cubicBezTo>
                  <a:cubicBezTo>
                    <a:pt x="2643669" y="1252780"/>
                    <a:pt x="2657213" y="1256026"/>
                    <a:pt x="2664542" y="1248697"/>
                  </a:cubicBezTo>
                  <a:cubicBezTo>
                    <a:pt x="2671871" y="1241368"/>
                    <a:pt x="2667045" y="1226529"/>
                    <a:pt x="2674374" y="1219200"/>
                  </a:cubicBezTo>
                  <a:cubicBezTo>
                    <a:pt x="2691085" y="1202488"/>
                    <a:pt x="2733367" y="1179871"/>
                    <a:pt x="2733367" y="1179871"/>
                  </a:cubicBezTo>
                  <a:lnTo>
                    <a:pt x="2772696" y="1120877"/>
                  </a:lnTo>
                  <a:cubicBezTo>
                    <a:pt x="2779251" y="1111045"/>
                    <a:pt x="2785271" y="1100834"/>
                    <a:pt x="2792361" y="1091380"/>
                  </a:cubicBezTo>
                  <a:cubicBezTo>
                    <a:pt x="2828948" y="1042598"/>
                    <a:pt x="2812768" y="1065686"/>
                    <a:pt x="2841522" y="1022555"/>
                  </a:cubicBezTo>
                  <a:lnTo>
                    <a:pt x="2871019" y="934064"/>
                  </a:lnTo>
                  <a:lnTo>
                    <a:pt x="2880851" y="904567"/>
                  </a:lnTo>
                  <a:cubicBezTo>
                    <a:pt x="2877574" y="852128"/>
                    <a:pt x="2876519" y="799503"/>
                    <a:pt x="2871019" y="747251"/>
                  </a:cubicBezTo>
                  <a:cubicBezTo>
                    <a:pt x="2869934" y="736944"/>
                    <a:pt x="2862557" y="728028"/>
                    <a:pt x="2861187" y="717755"/>
                  </a:cubicBezTo>
                  <a:cubicBezTo>
                    <a:pt x="2855971" y="678636"/>
                    <a:pt x="2855712" y="638991"/>
                    <a:pt x="2851354" y="599767"/>
                  </a:cubicBezTo>
                  <a:cubicBezTo>
                    <a:pt x="2849152" y="579953"/>
                    <a:pt x="2845699" y="560267"/>
                    <a:pt x="2841522" y="540774"/>
                  </a:cubicBezTo>
                  <a:cubicBezTo>
                    <a:pt x="2835859" y="514348"/>
                    <a:pt x="2821858" y="462116"/>
                    <a:pt x="2821858" y="462116"/>
                  </a:cubicBezTo>
                  <a:cubicBezTo>
                    <a:pt x="2818580" y="432619"/>
                    <a:pt x="2816538" y="402959"/>
                    <a:pt x="2812025" y="373626"/>
                  </a:cubicBezTo>
                  <a:cubicBezTo>
                    <a:pt x="2809970" y="360270"/>
                    <a:pt x="2810634" y="344849"/>
                    <a:pt x="2802193" y="334297"/>
                  </a:cubicBezTo>
                  <a:cubicBezTo>
                    <a:pt x="2795719" y="326204"/>
                    <a:pt x="2781756" y="329497"/>
                    <a:pt x="2772696" y="324464"/>
                  </a:cubicBezTo>
                  <a:cubicBezTo>
                    <a:pt x="2752037" y="312986"/>
                    <a:pt x="2713703" y="285135"/>
                    <a:pt x="2713703" y="285135"/>
                  </a:cubicBezTo>
                  <a:cubicBezTo>
                    <a:pt x="2669722" y="219165"/>
                    <a:pt x="2721532" y="283800"/>
                    <a:pt x="2664542" y="245806"/>
                  </a:cubicBezTo>
                  <a:cubicBezTo>
                    <a:pt x="2652972" y="238093"/>
                    <a:pt x="2647200" y="223062"/>
                    <a:pt x="2635045" y="216309"/>
                  </a:cubicBezTo>
                  <a:cubicBezTo>
                    <a:pt x="2616925" y="206243"/>
                    <a:pt x="2576051" y="196645"/>
                    <a:pt x="2576051" y="196645"/>
                  </a:cubicBezTo>
                  <a:cubicBezTo>
                    <a:pt x="2566219" y="190090"/>
                    <a:pt x="2557353" y="181779"/>
                    <a:pt x="2546554" y="176980"/>
                  </a:cubicBezTo>
                  <a:cubicBezTo>
                    <a:pt x="2527613" y="168562"/>
                    <a:pt x="2487561" y="157316"/>
                    <a:pt x="2487561" y="157316"/>
                  </a:cubicBezTo>
                  <a:cubicBezTo>
                    <a:pt x="2425723" y="116090"/>
                    <a:pt x="2492064" y="155541"/>
                    <a:pt x="2379406" y="117987"/>
                  </a:cubicBezTo>
                  <a:cubicBezTo>
                    <a:pt x="2279874" y="84808"/>
                    <a:pt x="2341080" y="99912"/>
                    <a:pt x="2192593" y="88490"/>
                  </a:cubicBezTo>
                  <a:cubicBezTo>
                    <a:pt x="2124456" y="77134"/>
                    <a:pt x="2102464" y="55716"/>
                    <a:pt x="2084438" y="4916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7" name="TextBox 3">
              <a:extLst>
                <a:ext uri="{FF2B5EF4-FFF2-40B4-BE49-F238E27FC236}">
                  <a16:creationId xmlns:a16="http://schemas.microsoft.com/office/drawing/2014/main" id="{0E48249B-D5C5-480E-A379-B724CCA6564A}"/>
                </a:ext>
              </a:extLst>
            </p:cNvPr>
            <p:cNvSpPr txBox="1">
              <a:spLocks noChangeArrowheads="1"/>
            </p:cNvSpPr>
            <p:nvPr/>
          </p:nvSpPr>
          <p:spPr bwMode="auto">
            <a:xfrm>
              <a:off x="1547664" y="1747183"/>
              <a:ext cx="2448272"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2000" dirty="0">
                  <a:solidFill>
                    <a:schemeClr val="tx1"/>
                  </a:solidFill>
                </a:rPr>
                <a:t>Who are the important people in our lives? Why are they important?</a:t>
              </a:r>
            </a:p>
          </p:txBody>
        </p:sp>
      </p:grpSp>
      <p:grpSp>
        <p:nvGrpSpPr>
          <p:cNvPr id="8" name="Group 17">
            <a:extLst>
              <a:ext uri="{FF2B5EF4-FFF2-40B4-BE49-F238E27FC236}">
                <a16:creationId xmlns:a16="http://schemas.microsoft.com/office/drawing/2014/main" id="{B938FEFC-6AD6-4406-8029-1E53CF6B5BD1}"/>
              </a:ext>
            </a:extLst>
          </p:cNvPr>
          <p:cNvGrpSpPr>
            <a:grpSpLocks/>
          </p:cNvGrpSpPr>
          <p:nvPr/>
        </p:nvGrpSpPr>
        <p:grpSpPr bwMode="auto">
          <a:xfrm>
            <a:off x="2606675" y="3538538"/>
            <a:ext cx="3478213" cy="2328862"/>
            <a:chOff x="4665265" y="561086"/>
            <a:chExt cx="3477717" cy="2330071"/>
          </a:xfrm>
        </p:grpSpPr>
        <p:sp>
          <p:nvSpPr>
            <p:cNvPr id="9" name="Thought Bubble: Cloud 15">
              <a:extLst>
                <a:ext uri="{FF2B5EF4-FFF2-40B4-BE49-F238E27FC236}">
                  <a16:creationId xmlns:a16="http://schemas.microsoft.com/office/drawing/2014/main" id="{20BB91CD-1B8E-45F6-A8C4-2683ECD9AB57}"/>
                </a:ext>
              </a:extLst>
            </p:cNvPr>
            <p:cNvSpPr/>
            <p:nvPr/>
          </p:nvSpPr>
          <p:spPr>
            <a:xfrm>
              <a:off x="4665265" y="561086"/>
              <a:ext cx="3477717" cy="2330071"/>
            </a:xfrm>
            <a:prstGeom prst="cloudCallout">
              <a:avLst>
                <a:gd name="adj1" fmla="val 70668"/>
                <a:gd name="adj2" fmla="val -22287"/>
              </a:avLst>
            </a:prstGeom>
            <a:solidFill>
              <a:schemeClr val="bg1"/>
            </a:solidFill>
            <a:ln w="1905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Freeform: Shape 16">
              <a:extLst>
                <a:ext uri="{FF2B5EF4-FFF2-40B4-BE49-F238E27FC236}">
                  <a16:creationId xmlns:a16="http://schemas.microsoft.com/office/drawing/2014/main" id="{BA1B6487-2852-461E-A03E-32BAC98F2249}"/>
                </a:ext>
              </a:extLst>
            </p:cNvPr>
            <p:cNvSpPr/>
            <p:nvPr/>
          </p:nvSpPr>
          <p:spPr>
            <a:xfrm>
              <a:off x="4862087" y="697682"/>
              <a:ext cx="3160262" cy="1986993"/>
            </a:xfrm>
            <a:custGeom>
              <a:avLst/>
              <a:gdLst>
                <a:gd name="connsiteX0" fmla="*/ 1666855 w 3161359"/>
                <a:gd name="connsiteY0" fmla="*/ 68826 h 1986116"/>
                <a:gd name="connsiteX1" fmla="*/ 1666855 w 3161359"/>
                <a:gd name="connsiteY1" fmla="*/ 68826 h 1986116"/>
                <a:gd name="connsiteX2" fmla="*/ 1401384 w 3161359"/>
                <a:gd name="connsiteY2" fmla="*/ 68826 h 1986116"/>
                <a:gd name="connsiteX3" fmla="*/ 1371888 w 3161359"/>
                <a:gd name="connsiteY3" fmla="*/ 78658 h 1986116"/>
                <a:gd name="connsiteX4" fmla="*/ 1273565 w 3161359"/>
                <a:gd name="connsiteY4" fmla="*/ 108155 h 1986116"/>
                <a:gd name="connsiteX5" fmla="*/ 1244068 w 3161359"/>
                <a:gd name="connsiteY5" fmla="*/ 117987 h 1986116"/>
                <a:gd name="connsiteX6" fmla="*/ 978597 w 3161359"/>
                <a:gd name="connsiteY6" fmla="*/ 137652 h 1986116"/>
                <a:gd name="connsiteX7" fmla="*/ 919604 w 3161359"/>
                <a:gd name="connsiteY7" fmla="*/ 157316 h 1986116"/>
                <a:gd name="connsiteX8" fmla="*/ 890107 w 3161359"/>
                <a:gd name="connsiteY8" fmla="*/ 167149 h 1986116"/>
                <a:gd name="connsiteX9" fmla="*/ 831113 w 3161359"/>
                <a:gd name="connsiteY9" fmla="*/ 176981 h 1986116"/>
                <a:gd name="connsiteX10" fmla="*/ 762288 w 3161359"/>
                <a:gd name="connsiteY10" fmla="*/ 196645 h 1986116"/>
                <a:gd name="connsiteX11" fmla="*/ 624636 w 3161359"/>
                <a:gd name="connsiteY11" fmla="*/ 216310 h 1986116"/>
                <a:gd name="connsiteX12" fmla="*/ 555810 w 3161359"/>
                <a:gd name="connsiteY12" fmla="*/ 235975 h 1986116"/>
                <a:gd name="connsiteX13" fmla="*/ 516481 w 3161359"/>
                <a:gd name="connsiteY13" fmla="*/ 245807 h 1986116"/>
                <a:gd name="connsiteX14" fmla="*/ 447655 w 3161359"/>
                <a:gd name="connsiteY14" fmla="*/ 275304 h 1986116"/>
                <a:gd name="connsiteX15" fmla="*/ 388662 w 3161359"/>
                <a:gd name="connsiteY15" fmla="*/ 294968 h 1986116"/>
                <a:gd name="connsiteX16" fmla="*/ 329668 w 3161359"/>
                <a:gd name="connsiteY16" fmla="*/ 334297 h 1986116"/>
                <a:gd name="connsiteX17" fmla="*/ 310004 w 3161359"/>
                <a:gd name="connsiteY17" fmla="*/ 363794 h 1986116"/>
                <a:gd name="connsiteX18" fmla="*/ 251010 w 3161359"/>
                <a:gd name="connsiteY18" fmla="*/ 403123 h 1986116"/>
                <a:gd name="connsiteX19" fmla="*/ 231346 w 3161359"/>
                <a:gd name="connsiteY19" fmla="*/ 432620 h 1986116"/>
                <a:gd name="connsiteX20" fmla="*/ 201849 w 3161359"/>
                <a:gd name="connsiteY20" fmla="*/ 452284 h 1986116"/>
                <a:gd name="connsiteX21" fmla="*/ 182184 w 3161359"/>
                <a:gd name="connsiteY21" fmla="*/ 491613 h 1986116"/>
                <a:gd name="connsiteX22" fmla="*/ 162520 w 3161359"/>
                <a:gd name="connsiteY22" fmla="*/ 521110 h 1986116"/>
                <a:gd name="connsiteX23" fmla="*/ 152688 w 3161359"/>
                <a:gd name="connsiteY23" fmla="*/ 619433 h 1986116"/>
                <a:gd name="connsiteX24" fmla="*/ 123191 w 3161359"/>
                <a:gd name="connsiteY24" fmla="*/ 648929 h 1986116"/>
                <a:gd name="connsiteX25" fmla="*/ 103526 w 3161359"/>
                <a:gd name="connsiteY25" fmla="*/ 678426 h 1986116"/>
                <a:gd name="connsiteX26" fmla="*/ 83862 w 3161359"/>
                <a:gd name="connsiteY26" fmla="*/ 766916 h 1986116"/>
                <a:gd name="connsiteX27" fmla="*/ 74030 w 3161359"/>
                <a:gd name="connsiteY27" fmla="*/ 796413 h 1986116"/>
                <a:gd name="connsiteX28" fmla="*/ 54365 w 3161359"/>
                <a:gd name="connsiteY28" fmla="*/ 884904 h 1986116"/>
                <a:gd name="connsiteX29" fmla="*/ 24868 w 3161359"/>
                <a:gd name="connsiteY29" fmla="*/ 973394 h 1986116"/>
                <a:gd name="connsiteX30" fmla="*/ 15036 w 3161359"/>
                <a:gd name="connsiteY30" fmla="*/ 1002891 h 1986116"/>
                <a:gd name="connsiteX31" fmla="*/ 15036 w 3161359"/>
                <a:gd name="connsiteY31" fmla="*/ 1288026 h 1986116"/>
                <a:gd name="connsiteX32" fmla="*/ 44533 w 3161359"/>
                <a:gd name="connsiteY32" fmla="*/ 1317523 h 1986116"/>
                <a:gd name="connsiteX33" fmla="*/ 93694 w 3161359"/>
                <a:gd name="connsiteY33" fmla="*/ 1415845 h 1986116"/>
                <a:gd name="connsiteX34" fmla="*/ 113359 w 3161359"/>
                <a:gd name="connsiteY34" fmla="*/ 1445342 h 1986116"/>
                <a:gd name="connsiteX35" fmla="*/ 133023 w 3161359"/>
                <a:gd name="connsiteY35" fmla="*/ 1514168 h 1986116"/>
                <a:gd name="connsiteX36" fmla="*/ 142855 w 3161359"/>
                <a:gd name="connsiteY36" fmla="*/ 1543665 h 1986116"/>
                <a:gd name="connsiteX37" fmla="*/ 182184 w 3161359"/>
                <a:gd name="connsiteY37" fmla="*/ 1602658 h 1986116"/>
                <a:gd name="connsiteX38" fmla="*/ 201849 w 3161359"/>
                <a:gd name="connsiteY38" fmla="*/ 1632155 h 1986116"/>
                <a:gd name="connsiteX39" fmla="*/ 241178 w 3161359"/>
                <a:gd name="connsiteY39" fmla="*/ 1681316 h 1986116"/>
                <a:gd name="connsiteX40" fmla="*/ 270675 w 3161359"/>
                <a:gd name="connsiteY40" fmla="*/ 1740310 h 1986116"/>
                <a:gd name="connsiteX41" fmla="*/ 329668 w 3161359"/>
                <a:gd name="connsiteY41" fmla="*/ 1769807 h 1986116"/>
                <a:gd name="connsiteX42" fmla="*/ 359165 w 3161359"/>
                <a:gd name="connsiteY42" fmla="*/ 1789471 h 1986116"/>
                <a:gd name="connsiteX43" fmla="*/ 388662 w 3161359"/>
                <a:gd name="connsiteY43" fmla="*/ 1799304 h 1986116"/>
                <a:gd name="connsiteX44" fmla="*/ 447655 w 3161359"/>
                <a:gd name="connsiteY44" fmla="*/ 1838633 h 1986116"/>
                <a:gd name="connsiteX45" fmla="*/ 486984 w 3161359"/>
                <a:gd name="connsiteY45" fmla="*/ 1858297 h 1986116"/>
                <a:gd name="connsiteX46" fmla="*/ 516481 w 3161359"/>
                <a:gd name="connsiteY46" fmla="*/ 1877962 h 1986116"/>
                <a:gd name="connsiteX47" fmla="*/ 575475 w 3161359"/>
                <a:gd name="connsiteY47" fmla="*/ 1897626 h 1986116"/>
                <a:gd name="connsiteX48" fmla="*/ 722959 w 3161359"/>
                <a:gd name="connsiteY48" fmla="*/ 1927123 h 1986116"/>
                <a:gd name="connsiteX49" fmla="*/ 781952 w 3161359"/>
                <a:gd name="connsiteY49" fmla="*/ 1946787 h 1986116"/>
                <a:gd name="connsiteX50" fmla="*/ 811449 w 3161359"/>
                <a:gd name="connsiteY50" fmla="*/ 1956620 h 1986116"/>
                <a:gd name="connsiteX51" fmla="*/ 850778 w 3161359"/>
                <a:gd name="connsiteY51" fmla="*/ 1966452 h 1986116"/>
                <a:gd name="connsiteX52" fmla="*/ 909771 w 3161359"/>
                <a:gd name="connsiteY52" fmla="*/ 1986116 h 1986116"/>
                <a:gd name="connsiteX53" fmla="*/ 1076920 w 3161359"/>
                <a:gd name="connsiteY53" fmla="*/ 1976284 h 1986116"/>
                <a:gd name="connsiteX54" fmla="*/ 1135913 w 3161359"/>
                <a:gd name="connsiteY54" fmla="*/ 1956620 h 1986116"/>
                <a:gd name="connsiteX55" fmla="*/ 1283397 w 3161359"/>
                <a:gd name="connsiteY55" fmla="*/ 1946787 h 1986116"/>
                <a:gd name="connsiteX56" fmla="*/ 1381720 w 3161359"/>
                <a:gd name="connsiteY56" fmla="*/ 1927123 h 1986116"/>
                <a:gd name="connsiteX57" fmla="*/ 1883165 w 3161359"/>
                <a:gd name="connsiteY57" fmla="*/ 1907458 h 1986116"/>
                <a:gd name="connsiteX58" fmla="*/ 1932326 w 3161359"/>
                <a:gd name="connsiteY58" fmla="*/ 1897626 h 1986116"/>
                <a:gd name="connsiteX59" fmla="*/ 1991320 w 3161359"/>
                <a:gd name="connsiteY59" fmla="*/ 1877962 h 1986116"/>
                <a:gd name="connsiteX60" fmla="*/ 2050313 w 3161359"/>
                <a:gd name="connsiteY60" fmla="*/ 1858297 h 1986116"/>
                <a:gd name="connsiteX61" fmla="*/ 2079810 w 3161359"/>
                <a:gd name="connsiteY61" fmla="*/ 1848465 h 1986116"/>
                <a:gd name="connsiteX62" fmla="*/ 2109307 w 3161359"/>
                <a:gd name="connsiteY62" fmla="*/ 1838633 h 1986116"/>
                <a:gd name="connsiteX63" fmla="*/ 2207630 w 3161359"/>
                <a:gd name="connsiteY63" fmla="*/ 1818968 h 1986116"/>
                <a:gd name="connsiteX64" fmla="*/ 2256791 w 3161359"/>
                <a:gd name="connsiteY64" fmla="*/ 1809136 h 1986116"/>
                <a:gd name="connsiteX65" fmla="*/ 2345281 w 3161359"/>
                <a:gd name="connsiteY65" fmla="*/ 1769807 h 1986116"/>
                <a:gd name="connsiteX66" fmla="*/ 2404275 w 3161359"/>
                <a:gd name="connsiteY66" fmla="*/ 1750142 h 1986116"/>
                <a:gd name="connsiteX67" fmla="*/ 2433771 w 3161359"/>
                <a:gd name="connsiteY67" fmla="*/ 1740310 h 1986116"/>
                <a:gd name="connsiteX68" fmla="*/ 2532094 w 3161359"/>
                <a:gd name="connsiteY68" fmla="*/ 1691149 h 1986116"/>
                <a:gd name="connsiteX69" fmla="*/ 2591088 w 3161359"/>
                <a:gd name="connsiteY69" fmla="*/ 1651820 h 1986116"/>
                <a:gd name="connsiteX70" fmla="*/ 2620584 w 3161359"/>
                <a:gd name="connsiteY70" fmla="*/ 1632155 h 1986116"/>
                <a:gd name="connsiteX71" fmla="*/ 2650081 w 3161359"/>
                <a:gd name="connsiteY71" fmla="*/ 1622323 h 1986116"/>
                <a:gd name="connsiteX72" fmla="*/ 2709075 w 3161359"/>
                <a:gd name="connsiteY72" fmla="*/ 1582994 h 1986116"/>
                <a:gd name="connsiteX73" fmla="*/ 2748404 w 3161359"/>
                <a:gd name="connsiteY73" fmla="*/ 1533833 h 1986116"/>
                <a:gd name="connsiteX74" fmla="*/ 2768068 w 3161359"/>
                <a:gd name="connsiteY74" fmla="*/ 1504336 h 1986116"/>
                <a:gd name="connsiteX75" fmla="*/ 2797565 w 3161359"/>
                <a:gd name="connsiteY75" fmla="*/ 1484671 h 1986116"/>
                <a:gd name="connsiteX76" fmla="*/ 2807397 w 3161359"/>
                <a:gd name="connsiteY76" fmla="*/ 1455175 h 1986116"/>
                <a:gd name="connsiteX77" fmla="*/ 2836894 w 3161359"/>
                <a:gd name="connsiteY77" fmla="*/ 1425678 h 1986116"/>
                <a:gd name="connsiteX78" fmla="*/ 2905720 w 3161359"/>
                <a:gd name="connsiteY78" fmla="*/ 1347020 h 1986116"/>
                <a:gd name="connsiteX79" fmla="*/ 2945049 w 3161359"/>
                <a:gd name="connsiteY79" fmla="*/ 1297858 h 1986116"/>
                <a:gd name="connsiteX80" fmla="*/ 2994210 w 3161359"/>
                <a:gd name="connsiteY80" fmla="*/ 1258529 h 1986116"/>
                <a:gd name="connsiteX81" fmla="*/ 3063036 w 3161359"/>
                <a:gd name="connsiteY81" fmla="*/ 1170039 h 1986116"/>
                <a:gd name="connsiteX82" fmla="*/ 3092533 w 3161359"/>
                <a:gd name="connsiteY82" fmla="*/ 1111045 h 1986116"/>
                <a:gd name="connsiteX83" fmla="*/ 3102365 w 3161359"/>
                <a:gd name="connsiteY83" fmla="*/ 1081549 h 1986116"/>
                <a:gd name="connsiteX84" fmla="*/ 3122030 w 3161359"/>
                <a:gd name="connsiteY84" fmla="*/ 1042220 h 1986116"/>
                <a:gd name="connsiteX85" fmla="*/ 3151526 w 3161359"/>
                <a:gd name="connsiteY85" fmla="*/ 983226 h 1986116"/>
                <a:gd name="connsiteX86" fmla="*/ 3161359 w 3161359"/>
                <a:gd name="connsiteY86" fmla="*/ 943897 h 1986116"/>
                <a:gd name="connsiteX87" fmla="*/ 3141694 w 3161359"/>
                <a:gd name="connsiteY87" fmla="*/ 796413 h 1986116"/>
                <a:gd name="connsiteX88" fmla="*/ 3131862 w 3161359"/>
                <a:gd name="connsiteY88" fmla="*/ 766916 h 1986116"/>
                <a:gd name="connsiteX89" fmla="*/ 3122030 w 3161359"/>
                <a:gd name="connsiteY89" fmla="*/ 678426 h 1986116"/>
                <a:gd name="connsiteX90" fmla="*/ 3112197 w 3161359"/>
                <a:gd name="connsiteY90" fmla="*/ 648929 h 1986116"/>
                <a:gd name="connsiteX91" fmla="*/ 3102365 w 3161359"/>
                <a:gd name="connsiteY91" fmla="*/ 589936 h 1986116"/>
                <a:gd name="connsiteX92" fmla="*/ 3063036 w 3161359"/>
                <a:gd name="connsiteY92" fmla="*/ 501445 h 1986116"/>
                <a:gd name="connsiteX93" fmla="*/ 3013875 w 3161359"/>
                <a:gd name="connsiteY93" fmla="*/ 403123 h 1986116"/>
                <a:gd name="connsiteX94" fmla="*/ 3004042 w 3161359"/>
                <a:gd name="connsiteY94" fmla="*/ 373626 h 1986116"/>
                <a:gd name="connsiteX95" fmla="*/ 2974546 w 3161359"/>
                <a:gd name="connsiteY95" fmla="*/ 353962 h 1986116"/>
                <a:gd name="connsiteX96" fmla="*/ 2925384 w 3161359"/>
                <a:gd name="connsiteY96" fmla="*/ 275304 h 1986116"/>
                <a:gd name="connsiteX97" fmla="*/ 2886055 w 3161359"/>
                <a:gd name="connsiteY97" fmla="*/ 235975 h 1986116"/>
                <a:gd name="connsiteX98" fmla="*/ 2787733 w 3161359"/>
                <a:gd name="connsiteY98" fmla="*/ 186813 h 1986116"/>
                <a:gd name="connsiteX99" fmla="*/ 2738571 w 3161359"/>
                <a:gd name="connsiteY99" fmla="*/ 167149 h 1986116"/>
                <a:gd name="connsiteX100" fmla="*/ 2669746 w 3161359"/>
                <a:gd name="connsiteY100" fmla="*/ 127820 h 1986116"/>
                <a:gd name="connsiteX101" fmla="*/ 2581255 w 3161359"/>
                <a:gd name="connsiteY101" fmla="*/ 108155 h 1986116"/>
                <a:gd name="connsiteX102" fmla="*/ 2394442 w 3161359"/>
                <a:gd name="connsiteY102" fmla="*/ 78658 h 1986116"/>
                <a:gd name="connsiteX103" fmla="*/ 2335449 w 3161359"/>
                <a:gd name="connsiteY103" fmla="*/ 68826 h 1986116"/>
                <a:gd name="connsiteX104" fmla="*/ 2276455 w 3161359"/>
                <a:gd name="connsiteY104" fmla="*/ 49162 h 1986116"/>
                <a:gd name="connsiteX105" fmla="*/ 2187965 w 3161359"/>
                <a:gd name="connsiteY105" fmla="*/ 9833 h 1986116"/>
                <a:gd name="connsiteX106" fmla="*/ 2158468 w 3161359"/>
                <a:gd name="connsiteY106" fmla="*/ 0 h 1986116"/>
                <a:gd name="connsiteX107" fmla="*/ 2060146 w 3161359"/>
                <a:gd name="connsiteY107" fmla="*/ 9833 h 1986116"/>
                <a:gd name="connsiteX108" fmla="*/ 1804507 w 3161359"/>
                <a:gd name="connsiteY108" fmla="*/ 19665 h 1986116"/>
                <a:gd name="connsiteX109" fmla="*/ 1775010 w 3161359"/>
                <a:gd name="connsiteY109" fmla="*/ 29497 h 1986116"/>
                <a:gd name="connsiteX110" fmla="*/ 1716017 w 3161359"/>
                <a:gd name="connsiteY110" fmla="*/ 39329 h 1986116"/>
                <a:gd name="connsiteX111" fmla="*/ 1666855 w 3161359"/>
                <a:gd name="connsiteY111" fmla="*/ 68826 h 1986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161359" h="1986116">
                  <a:moveTo>
                    <a:pt x="1666855" y="68826"/>
                  </a:moveTo>
                  <a:lnTo>
                    <a:pt x="1666855" y="68826"/>
                  </a:lnTo>
                  <a:cubicBezTo>
                    <a:pt x="1539600" y="54687"/>
                    <a:pt x="1568264" y="52933"/>
                    <a:pt x="1401384" y="68826"/>
                  </a:cubicBezTo>
                  <a:cubicBezTo>
                    <a:pt x="1391067" y="69809"/>
                    <a:pt x="1381853" y="75811"/>
                    <a:pt x="1371888" y="78658"/>
                  </a:cubicBezTo>
                  <a:cubicBezTo>
                    <a:pt x="1267861" y="108381"/>
                    <a:pt x="1413774" y="61420"/>
                    <a:pt x="1273565" y="108155"/>
                  </a:cubicBezTo>
                  <a:cubicBezTo>
                    <a:pt x="1263733" y="111432"/>
                    <a:pt x="1254328" y="116521"/>
                    <a:pt x="1244068" y="117987"/>
                  </a:cubicBezTo>
                  <a:cubicBezTo>
                    <a:pt x="1110271" y="137102"/>
                    <a:pt x="1198388" y="126663"/>
                    <a:pt x="978597" y="137652"/>
                  </a:cubicBezTo>
                  <a:lnTo>
                    <a:pt x="919604" y="157316"/>
                  </a:lnTo>
                  <a:cubicBezTo>
                    <a:pt x="909772" y="160594"/>
                    <a:pt x="900330" y="165445"/>
                    <a:pt x="890107" y="167149"/>
                  </a:cubicBezTo>
                  <a:lnTo>
                    <a:pt x="831113" y="176981"/>
                  </a:lnTo>
                  <a:cubicBezTo>
                    <a:pt x="807733" y="184774"/>
                    <a:pt x="786982" y="192529"/>
                    <a:pt x="762288" y="196645"/>
                  </a:cubicBezTo>
                  <a:cubicBezTo>
                    <a:pt x="716569" y="204265"/>
                    <a:pt x="669602" y="205069"/>
                    <a:pt x="624636" y="216310"/>
                  </a:cubicBezTo>
                  <a:cubicBezTo>
                    <a:pt x="501689" y="247046"/>
                    <a:pt x="654548" y="207763"/>
                    <a:pt x="555810" y="235975"/>
                  </a:cubicBezTo>
                  <a:cubicBezTo>
                    <a:pt x="542817" y="239687"/>
                    <a:pt x="529591" y="242530"/>
                    <a:pt x="516481" y="245807"/>
                  </a:cubicBezTo>
                  <a:cubicBezTo>
                    <a:pt x="469685" y="277003"/>
                    <a:pt x="505373" y="257988"/>
                    <a:pt x="447655" y="275304"/>
                  </a:cubicBezTo>
                  <a:cubicBezTo>
                    <a:pt x="427801" y="281260"/>
                    <a:pt x="388662" y="294968"/>
                    <a:pt x="388662" y="294968"/>
                  </a:cubicBezTo>
                  <a:cubicBezTo>
                    <a:pt x="368997" y="308078"/>
                    <a:pt x="342777" y="314632"/>
                    <a:pt x="329668" y="334297"/>
                  </a:cubicBezTo>
                  <a:cubicBezTo>
                    <a:pt x="323113" y="344129"/>
                    <a:pt x="318897" y="356013"/>
                    <a:pt x="310004" y="363794"/>
                  </a:cubicBezTo>
                  <a:cubicBezTo>
                    <a:pt x="292218" y="379357"/>
                    <a:pt x="251010" y="403123"/>
                    <a:pt x="251010" y="403123"/>
                  </a:cubicBezTo>
                  <a:cubicBezTo>
                    <a:pt x="244455" y="412955"/>
                    <a:pt x="239702" y="424264"/>
                    <a:pt x="231346" y="432620"/>
                  </a:cubicBezTo>
                  <a:cubicBezTo>
                    <a:pt x="222990" y="440976"/>
                    <a:pt x="209414" y="443206"/>
                    <a:pt x="201849" y="452284"/>
                  </a:cubicBezTo>
                  <a:cubicBezTo>
                    <a:pt x="192466" y="463544"/>
                    <a:pt x="189456" y="478887"/>
                    <a:pt x="182184" y="491613"/>
                  </a:cubicBezTo>
                  <a:cubicBezTo>
                    <a:pt x="176321" y="501873"/>
                    <a:pt x="169075" y="511278"/>
                    <a:pt x="162520" y="521110"/>
                  </a:cubicBezTo>
                  <a:cubicBezTo>
                    <a:pt x="159243" y="553884"/>
                    <a:pt x="162375" y="587952"/>
                    <a:pt x="152688" y="619433"/>
                  </a:cubicBezTo>
                  <a:cubicBezTo>
                    <a:pt x="148599" y="632723"/>
                    <a:pt x="132093" y="638247"/>
                    <a:pt x="123191" y="648929"/>
                  </a:cubicBezTo>
                  <a:cubicBezTo>
                    <a:pt x="115626" y="658007"/>
                    <a:pt x="110081" y="668594"/>
                    <a:pt x="103526" y="678426"/>
                  </a:cubicBezTo>
                  <a:cubicBezTo>
                    <a:pt x="81393" y="744828"/>
                    <a:pt x="106934" y="663091"/>
                    <a:pt x="83862" y="766916"/>
                  </a:cubicBezTo>
                  <a:cubicBezTo>
                    <a:pt x="81614" y="777033"/>
                    <a:pt x="76544" y="786358"/>
                    <a:pt x="74030" y="796413"/>
                  </a:cubicBezTo>
                  <a:cubicBezTo>
                    <a:pt x="59999" y="852536"/>
                    <a:pt x="69502" y="834448"/>
                    <a:pt x="54365" y="884904"/>
                  </a:cubicBezTo>
                  <a:cubicBezTo>
                    <a:pt x="54343" y="884977"/>
                    <a:pt x="29796" y="958610"/>
                    <a:pt x="24868" y="973394"/>
                  </a:cubicBezTo>
                  <a:lnTo>
                    <a:pt x="15036" y="1002891"/>
                  </a:lnTo>
                  <a:cubicBezTo>
                    <a:pt x="-849" y="1114089"/>
                    <a:pt x="-8787" y="1139135"/>
                    <a:pt x="15036" y="1288026"/>
                  </a:cubicBezTo>
                  <a:cubicBezTo>
                    <a:pt x="17233" y="1301756"/>
                    <a:pt x="34701" y="1307691"/>
                    <a:pt x="44533" y="1317523"/>
                  </a:cubicBezTo>
                  <a:cubicBezTo>
                    <a:pt x="60097" y="1379780"/>
                    <a:pt x="46869" y="1345609"/>
                    <a:pt x="93694" y="1415845"/>
                  </a:cubicBezTo>
                  <a:lnTo>
                    <a:pt x="113359" y="1445342"/>
                  </a:lnTo>
                  <a:cubicBezTo>
                    <a:pt x="136933" y="1516066"/>
                    <a:pt x="108332" y="1427746"/>
                    <a:pt x="133023" y="1514168"/>
                  </a:cubicBezTo>
                  <a:cubicBezTo>
                    <a:pt x="135870" y="1524133"/>
                    <a:pt x="137822" y="1534605"/>
                    <a:pt x="142855" y="1543665"/>
                  </a:cubicBezTo>
                  <a:cubicBezTo>
                    <a:pt x="154332" y="1564325"/>
                    <a:pt x="169074" y="1582994"/>
                    <a:pt x="182184" y="1602658"/>
                  </a:cubicBezTo>
                  <a:lnTo>
                    <a:pt x="201849" y="1632155"/>
                  </a:lnTo>
                  <a:cubicBezTo>
                    <a:pt x="226562" y="1706297"/>
                    <a:pt x="190351" y="1617783"/>
                    <a:pt x="241178" y="1681316"/>
                  </a:cubicBezTo>
                  <a:cubicBezTo>
                    <a:pt x="305165" y="1761299"/>
                    <a:pt x="187775" y="1657409"/>
                    <a:pt x="270675" y="1740310"/>
                  </a:cubicBezTo>
                  <a:cubicBezTo>
                    <a:pt x="298854" y="1768489"/>
                    <a:pt x="297679" y="1753813"/>
                    <a:pt x="329668" y="1769807"/>
                  </a:cubicBezTo>
                  <a:cubicBezTo>
                    <a:pt x="340237" y="1775092"/>
                    <a:pt x="348596" y="1784186"/>
                    <a:pt x="359165" y="1789471"/>
                  </a:cubicBezTo>
                  <a:cubicBezTo>
                    <a:pt x="368435" y="1794106"/>
                    <a:pt x="379602" y="1794271"/>
                    <a:pt x="388662" y="1799304"/>
                  </a:cubicBezTo>
                  <a:cubicBezTo>
                    <a:pt x="409321" y="1810782"/>
                    <a:pt x="426516" y="1828064"/>
                    <a:pt x="447655" y="1838633"/>
                  </a:cubicBezTo>
                  <a:cubicBezTo>
                    <a:pt x="460765" y="1845188"/>
                    <a:pt x="474258" y="1851025"/>
                    <a:pt x="486984" y="1858297"/>
                  </a:cubicBezTo>
                  <a:cubicBezTo>
                    <a:pt x="497244" y="1864160"/>
                    <a:pt x="505682" y="1873163"/>
                    <a:pt x="516481" y="1877962"/>
                  </a:cubicBezTo>
                  <a:cubicBezTo>
                    <a:pt x="535423" y="1886381"/>
                    <a:pt x="555366" y="1892599"/>
                    <a:pt x="575475" y="1897626"/>
                  </a:cubicBezTo>
                  <a:cubicBezTo>
                    <a:pt x="676616" y="1922912"/>
                    <a:pt x="627378" y="1913469"/>
                    <a:pt x="722959" y="1927123"/>
                  </a:cubicBezTo>
                  <a:lnTo>
                    <a:pt x="781952" y="1946787"/>
                  </a:lnTo>
                  <a:cubicBezTo>
                    <a:pt x="791784" y="1950065"/>
                    <a:pt x="801394" y="1954106"/>
                    <a:pt x="811449" y="1956620"/>
                  </a:cubicBezTo>
                  <a:cubicBezTo>
                    <a:pt x="824559" y="1959897"/>
                    <a:pt x="837835" y="1962569"/>
                    <a:pt x="850778" y="1966452"/>
                  </a:cubicBezTo>
                  <a:cubicBezTo>
                    <a:pt x="870632" y="1972408"/>
                    <a:pt x="909771" y="1986116"/>
                    <a:pt x="909771" y="1986116"/>
                  </a:cubicBezTo>
                  <a:cubicBezTo>
                    <a:pt x="965487" y="1982839"/>
                    <a:pt x="1021576" y="1983503"/>
                    <a:pt x="1076920" y="1976284"/>
                  </a:cubicBezTo>
                  <a:cubicBezTo>
                    <a:pt x="1097474" y="1973603"/>
                    <a:pt x="1115231" y="1957999"/>
                    <a:pt x="1135913" y="1956620"/>
                  </a:cubicBezTo>
                  <a:lnTo>
                    <a:pt x="1283397" y="1946787"/>
                  </a:lnTo>
                  <a:cubicBezTo>
                    <a:pt x="1337045" y="1928905"/>
                    <a:pt x="1297792" y="1940035"/>
                    <a:pt x="1381720" y="1927123"/>
                  </a:cubicBezTo>
                  <a:cubicBezTo>
                    <a:pt x="1606148" y="1892596"/>
                    <a:pt x="1273366" y="1921010"/>
                    <a:pt x="1883165" y="1907458"/>
                  </a:cubicBezTo>
                  <a:cubicBezTo>
                    <a:pt x="1899552" y="1904181"/>
                    <a:pt x="1916203" y="1902023"/>
                    <a:pt x="1932326" y="1897626"/>
                  </a:cubicBezTo>
                  <a:cubicBezTo>
                    <a:pt x="1952324" y="1892172"/>
                    <a:pt x="1971655" y="1884517"/>
                    <a:pt x="1991320" y="1877962"/>
                  </a:cubicBezTo>
                  <a:lnTo>
                    <a:pt x="2050313" y="1858297"/>
                  </a:lnTo>
                  <a:lnTo>
                    <a:pt x="2079810" y="1848465"/>
                  </a:lnTo>
                  <a:cubicBezTo>
                    <a:pt x="2089642" y="1845188"/>
                    <a:pt x="2099084" y="1840337"/>
                    <a:pt x="2109307" y="1838633"/>
                  </a:cubicBezTo>
                  <a:cubicBezTo>
                    <a:pt x="2224919" y="1819363"/>
                    <a:pt x="2119618" y="1838526"/>
                    <a:pt x="2207630" y="1818968"/>
                  </a:cubicBezTo>
                  <a:cubicBezTo>
                    <a:pt x="2223944" y="1815343"/>
                    <a:pt x="2240668" y="1813533"/>
                    <a:pt x="2256791" y="1809136"/>
                  </a:cubicBezTo>
                  <a:cubicBezTo>
                    <a:pt x="2408319" y="1767810"/>
                    <a:pt x="2252175" y="1811187"/>
                    <a:pt x="2345281" y="1769807"/>
                  </a:cubicBezTo>
                  <a:cubicBezTo>
                    <a:pt x="2364223" y="1761388"/>
                    <a:pt x="2384610" y="1756697"/>
                    <a:pt x="2404275" y="1750142"/>
                  </a:cubicBezTo>
                  <a:lnTo>
                    <a:pt x="2433771" y="1740310"/>
                  </a:lnTo>
                  <a:cubicBezTo>
                    <a:pt x="2504009" y="1693485"/>
                    <a:pt x="2469837" y="1706713"/>
                    <a:pt x="2532094" y="1691149"/>
                  </a:cubicBezTo>
                  <a:lnTo>
                    <a:pt x="2591088" y="1651820"/>
                  </a:lnTo>
                  <a:cubicBezTo>
                    <a:pt x="2600920" y="1645265"/>
                    <a:pt x="2609374" y="1635892"/>
                    <a:pt x="2620584" y="1632155"/>
                  </a:cubicBezTo>
                  <a:lnTo>
                    <a:pt x="2650081" y="1622323"/>
                  </a:lnTo>
                  <a:cubicBezTo>
                    <a:pt x="2669746" y="1609213"/>
                    <a:pt x="2701602" y="1605415"/>
                    <a:pt x="2709075" y="1582994"/>
                  </a:cubicBezTo>
                  <a:cubicBezTo>
                    <a:pt x="2722644" y="1542286"/>
                    <a:pt x="2710283" y="1559246"/>
                    <a:pt x="2748404" y="1533833"/>
                  </a:cubicBezTo>
                  <a:cubicBezTo>
                    <a:pt x="2754959" y="1524001"/>
                    <a:pt x="2759712" y="1512692"/>
                    <a:pt x="2768068" y="1504336"/>
                  </a:cubicBezTo>
                  <a:cubicBezTo>
                    <a:pt x="2776424" y="1495980"/>
                    <a:pt x="2790183" y="1493899"/>
                    <a:pt x="2797565" y="1484671"/>
                  </a:cubicBezTo>
                  <a:cubicBezTo>
                    <a:pt x="2804039" y="1476578"/>
                    <a:pt x="2801648" y="1463798"/>
                    <a:pt x="2807397" y="1455175"/>
                  </a:cubicBezTo>
                  <a:cubicBezTo>
                    <a:pt x="2815110" y="1443605"/>
                    <a:pt x="2828357" y="1436654"/>
                    <a:pt x="2836894" y="1425678"/>
                  </a:cubicBezTo>
                  <a:cubicBezTo>
                    <a:pt x="2898660" y="1346264"/>
                    <a:pt x="2848617" y="1385087"/>
                    <a:pt x="2905720" y="1347020"/>
                  </a:cubicBezTo>
                  <a:cubicBezTo>
                    <a:pt x="2930432" y="1272881"/>
                    <a:pt x="2894223" y="1361390"/>
                    <a:pt x="2945049" y="1297858"/>
                  </a:cubicBezTo>
                  <a:cubicBezTo>
                    <a:pt x="2983839" y="1249371"/>
                    <a:pt x="2912641" y="1278923"/>
                    <a:pt x="2994210" y="1258529"/>
                  </a:cubicBezTo>
                  <a:cubicBezTo>
                    <a:pt x="3041252" y="1187966"/>
                    <a:pt x="3016827" y="1216248"/>
                    <a:pt x="3063036" y="1170039"/>
                  </a:cubicBezTo>
                  <a:cubicBezTo>
                    <a:pt x="3087748" y="1095901"/>
                    <a:pt x="3054414" y="1187282"/>
                    <a:pt x="3092533" y="1111045"/>
                  </a:cubicBezTo>
                  <a:cubicBezTo>
                    <a:pt x="3097168" y="1101775"/>
                    <a:pt x="3098282" y="1091075"/>
                    <a:pt x="3102365" y="1081549"/>
                  </a:cubicBezTo>
                  <a:cubicBezTo>
                    <a:pt x="3108139" y="1068077"/>
                    <a:pt x="3116256" y="1055692"/>
                    <a:pt x="3122030" y="1042220"/>
                  </a:cubicBezTo>
                  <a:cubicBezTo>
                    <a:pt x="3146456" y="985226"/>
                    <a:pt x="3113734" y="1039916"/>
                    <a:pt x="3151526" y="983226"/>
                  </a:cubicBezTo>
                  <a:cubicBezTo>
                    <a:pt x="3154804" y="970116"/>
                    <a:pt x="3161359" y="957410"/>
                    <a:pt x="3161359" y="943897"/>
                  </a:cubicBezTo>
                  <a:cubicBezTo>
                    <a:pt x="3161359" y="907042"/>
                    <a:pt x="3152152" y="838248"/>
                    <a:pt x="3141694" y="796413"/>
                  </a:cubicBezTo>
                  <a:cubicBezTo>
                    <a:pt x="3139180" y="786358"/>
                    <a:pt x="3135139" y="776748"/>
                    <a:pt x="3131862" y="766916"/>
                  </a:cubicBezTo>
                  <a:cubicBezTo>
                    <a:pt x="3128585" y="737419"/>
                    <a:pt x="3126909" y="707700"/>
                    <a:pt x="3122030" y="678426"/>
                  </a:cubicBezTo>
                  <a:cubicBezTo>
                    <a:pt x="3120326" y="668203"/>
                    <a:pt x="3114445" y="659046"/>
                    <a:pt x="3112197" y="648929"/>
                  </a:cubicBezTo>
                  <a:cubicBezTo>
                    <a:pt x="3107872" y="629468"/>
                    <a:pt x="3107200" y="609276"/>
                    <a:pt x="3102365" y="589936"/>
                  </a:cubicBezTo>
                  <a:cubicBezTo>
                    <a:pt x="3088324" y="533771"/>
                    <a:pt x="3088863" y="540185"/>
                    <a:pt x="3063036" y="501445"/>
                  </a:cubicBezTo>
                  <a:cubicBezTo>
                    <a:pt x="3038189" y="426906"/>
                    <a:pt x="3055808" y="459035"/>
                    <a:pt x="3013875" y="403123"/>
                  </a:cubicBezTo>
                  <a:cubicBezTo>
                    <a:pt x="3010597" y="393291"/>
                    <a:pt x="3010517" y="381719"/>
                    <a:pt x="3004042" y="373626"/>
                  </a:cubicBezTo>
                  <a:cubicBezTo>
                    <a:pt x="2996660" y="364399"/>
                    <a:pt x="2980809" y="363982"/>
                    <a:pt x="2974546" y="353962"/>
                  </a:cubicBezTo>
                  <a:cubicBezTo>
                    <a:pt x="2916044" y="260358"/>
                    <a:pt x="2992138" y="319805"/>
                    <a:pt x="2925384" y="275304"/>
                  </a:cubicBezTo>
                  <a:cubicBezTo>
                    <a:pt x="2908699" y="225247"/>
                    <a:pt x="2928960" y="259812"/>
                    <a:pt x="2886055" y="235975"/>
                  </a:cubicBezTo>
                  <a:cubicBezTo>
                    <a:pt x="2739874" y="154762"/>
                    <a:pt x="2893413" y="222038"/>
                    <a:pt x="2787733" y="186813"/>
                  </a:cubicBezTo>
                  <a:cubicBezTo>
                    <a:pt x="2770989" y="181232"/>
                    <a:pt x="2754357" y="175042"/>
                    <a:pt x="2738571" y="167149"/>
                  </a:cubicBezTo>
                  <a:cubicBezTo>
                    <a:pt x="2681504" y="138615"/>
                    <a:pt x="2738716" y="153684"/>
                    <a:pt x="2669746" y="127820"/>
                  </a:cubicBezTo>
                  <a:cubicBezTo>
                    <a:pt x="2653869" y="121866"/>
                    <a:pt x="2594614" y="110827"/>
                    <a:pt x="2581255" y="108155"/>
                  </a:cubicBezTo>
                  <a:cubicBezTo>
                    <a:pt x="2494453" y="64755"/>
                    <a:pt x="2567993" y="95187"/>
                    <a:pt x="2394442" y="78658"/>
                  </a:cubicBezTo>
                  <a:cubicBezTo>
                    <a:pt x="2374596" y="76768"/>
                    <a:pt x="2354789" y="73661"/>
                    <a:pt x="2335449" y="68826"/>
                  </a:cubicBezTo>
                  <a:cubicBezTo>
                    <a:pt x="2315340" y="63799"/>
                    <a:pt x="2276455" y="49162"/>
                    <a:pt x="2276455" y="49162"/>
                  </a:cubicBezTo>
                  <a:cubicBezTo>
                    <a:pt x="2229711" y="17998"/>
                    <a:pt x="2258172" y="33235"/>
                    <a:pt x="2187965" y="9833"/>
                  </a:cubicBezTo>
                  <a:lnTo>
                    <a:pt x="2158468" y="0"/>
                  </a:lnTo>
                  <a:cubicBezTo>
                    <a:pt x="2125694" y="3278"/>
                    <a:pt x="2093033" y="8006"/>
                    <a:pt x="2060146" y="9833"/>
                  </a:cubicBezTo>
                  <a:cubicBezTo>
                    <a:pt x="1975001" y="14563"/>
                    <a:pt x="1889581" y="13798"/>
                    <a:pt x="1804507" y="19665"/>
                  </a:cubicBezTo>
                  <a:cubicBezTo>
                    <a:pt x="1794167" y="20378"/>
                    <a:pt x="1785127" y="27249"/>
                    <a:pt x="1775010" y="29497"/>
                  </a:cubicBezTo>
                  <a:cubicBezTo>
                    <a:pt x="1755549" y="33822"/>
                    <a:pt x="1735565" y="35419"/>
                    <a:pt x="1716017" y="39329"/>
                  </a:cubicBezTo>
                  <a:cubicBezTo>
                    <a:pt x="1658904" y="50752"/>
                    <a:pt x="1675049" y="63910"/>
                    <a:pt x="1666855" y="6882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TextBox 4">
              <a:extLst>
                <a:ext uri="{FF2B5EF4-FFF2-40B4-BE49-F238E27FC236}">
                  <a16:creationId xmlns:a16="http://schemas.microsoft.com/office/drawing/2014/main" id="{A98C9F54-4138-4F63-9220-2CD720833D64}"/>
                </a:ext>
              </a:extLst>
            </p:cNvPr>
            <p:cNvSpPr txBox="1">
              <a:spLocks noChangeArrowheads="1"/>
            </p:cNvSpPr>
            <p:nvPr/>
          </p:nvSpPr>
          <p:spPr bwMode="auto">
            <a:xfrm>
              <a:off x="5026591" y="957617"/>
              <a:ext cx="2756934"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Why is it important to treat them kindly? What can happen if we don't treat our family and friends with respect?</a:t>
              </a:r>
            </a:p>
          </p:txBody>
        </p:sp>
      </p:grpSp>
      <p:pic>
        <p:nvPicPr>
          <p:cNvPr id="12" name="Picture 12">
            <a:extLst>
              <a:ext uri="{FF2B5EF4-FFF2-40B4-BE49-F238E27FC236}">
                <a16:creationId xmlns:a16="http://schemas.microsoft.com/office/drawing/2014/main" id="{A4377B0F-9959-4063-88CD-6900C6E277CF}"/>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923088" y="3011488"/>
            <a:ext cx="1635125" cy="337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4">
            <a:extLst>
              <a:ext uri="{FF2B5EF4-FFF2-40B4-BE49-F238E27FC236}">
                <a16:creationId xmlns:a16="http://schemas.microsoft.com/office/drawing/2014/main" id="{E7A6B511-4CA3-4DE0-80C5-C8A187F7D011}"/>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76288" y="2955925"/>
            <a:ext cx="17335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Reconnecting</a:t>
            </a:r>
          </a:p>
        </p:txBody>
      </p:sp>
    </p:spTree>
    <p:extLst>
      <p:ext uri="{BB962C8B-B14F-4D97-AF65-F5344CB8AC3E}">
        <p14:creationId xmlns:p14="http://schemas.microsoft.com/office/powerpoint/2010/main" val="3884373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F55C47A-99DE-4FA9-8EA1-07E9A648DE06}"/>
              </a:ext>
            </a:extLst>
          </p:cNvPr>
          <p:cNvSpPr>
            <a:spLocks noGrp="1" noChangeArrowheads="1"/>
          </p:cNvSpPr>
          <p:nvPr>
            <p:ph type="title"/>
          </p:nvPr>
        </p:nvSpPr>
        <p:spPr>
          <a:xfrm>
            <a:off x="457200" y="479425"/>
            <a:ext cx="8220075" cy="993775"/>
          </a:xfrm>
        </p:spPr>
        <p:txBody>
          <a:bodyPr/>
          <a:lstStyle/>
          <a:p>
            <a:pPr eaLnBrk="1" hangingPunct="1"/>
            <a:r>
              <a:rPr lang="en-GB" altLang="en-US"/>
              <a:t>Super Synonyms</a:t>
            </a:r>
          </a:p>
        </p:txBody>
      </p:sp>
      <p:pic>
        <p:nvPicPr>
          <p:cNvPr id="4" name="Talking Partners">
            <a:extLst>
              <a:ext uri="{FF2B5EF4-FFF2-40B4-BE49-F238E27FC236}">
                <a16:creationId xmlns:a16="http://schemas.microsoft.com/office/drawing/2014/main" id="{8CEED5C6-AD6B-4A4E-A5C3-C4D1C1406E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FACC9BAF-2156-46D9-B044-8273074952B6}"/>
              </a:ext>
            </a:extLst>
          </p:cNvPr>
          <p:cNvSpPr txBox="1">
            <a:spLocks noChangeArrowheads="1"/>
          </p:cNvSpPr>
          <p:nvPr/>
        </p:nvSpPr>
        <p:spPr bwMode="auto">
          <a:xfrm>
            <a:off x="687388" y="1620140"/>
            <a:ext cx="7759700" cy="142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buNone/>
            </a:pPr>
            <a:r>
              <a:rPr lang="en-GB" dirty="0"/>
              <a:t>A synonym is a word or phrase that means exactly (or very nearly) the same as another word or phrase. </a:t>
            </a:r>
            <a:endParaRPr lang="en-GB" altLang="en-US" dirty="0">
              <a:solidFill>
                <a:schemeClr val="tx1"/>
              </a:solidFill>
            </a:endParaRPr>
          </a:p>
          <a:p>
            <a:pPr algn="just" eaLnBrk="1" hangingPunct="1">
              <a:lnSpc>
                <a:spcPct val="100000"/>
              </a:lnSpc>
              <a:spcBef>
                <a:spcPct val="0"/>
              </a:spcBef>
              <a:buFontTx/>
              <a:buNone/>
            </a:pPr>
            <a:endParaRPr lang="en-GB" altLang="en-US" dirty="0">
              <a:solidFill>
                <a:schemeClr val="tx1"/>
              </a:solidFill>
            </a:endParaRPr>
          </a:p>
          <a:p>
            <a:pPr algn="just" eaLnBrk="1" hangingPunct="1">
              <a:lnSpc>
                <a:spcPct val="100000"/>
              </a:lnSpc>
              <a:spcBef>
                <a:spcPct val="0"/>
              </a:spcBef>
              <a:buFontTx/>
              <a:buNone/>
            </a:pPr>
            <a:r>
              <a:rPr lang="en-GB" altLang="en-US" dirty="0">
                <a:solidFill>
                  <a:schemeClr val="tx1"/>
                </a:solidFill>
              </a:rPr>
              <a:t>Time for a challenge! With your partner, work together to collect as many synonyms for the following words as possible. You have one minute!</a:t>
            </a:r>
          </a:p>
        </p:txBody>
      </p:sp>
      <p:sp>
        <p:nvSpPr>
          <p:cNvPr id="6" name="Rectangle 5">
            <a:extLst>
              <a:ext uri="{FF2B5EF4-FFF2-40B4-BE49-F238E27FC236}">
                <a16:creationId xmlns:a16="http://schemas.microsoft.com/office/drawing/2014/main" id="{410438FC-5532-4C68-8C86-802B6410FD91}"/>
              </a:ext>
            </a:extLst>
          </p:cNvPr>
          <p:cNvSpPr/>
          <p:nvPr/>
        </p:nvSpPr>
        <p:spPr>
          <a:xfrm>
            <a:off x="1139825" y="3552296"/>
            <a:ext cx="7231063" cy="144463"/>
          </a:xfrm>
          <a:prstGeom prst="rect">
            <a:avLst/>
          </a:prstGeom>
          <a:solidFill>
            <a:srgbClr val="0195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Rectangle 6">
            <a:extLst>
              <a:ext uri="{FF2B5EF4-FFF2-40B4-BE49-F238E27FC236}">
                <a16:creationId xmlns:a16="http://schemas.microsoft.com/office/drawing/2014/main" id="{EDD8BC44-D3CD-4103-BAFA-CFC66F36BF3B}"/>
              </a:ext>
            </a:extLst>
          </p:cNvPr>
          <p:cNvSpPr/>
          <p:nvPr/>
        </p:nvSpPr>
        <p:spPr>
          <a:xfrm>
            <a:off x="1139825" y="3552296"/>
            <a:ext cx="7231063" cy="144463"/>
          </a:xfrm>
          <a:prstGeom prst="rect">
            <a:avLst/>
          </a:prstGeom>
          <a:solidFill>
            <a:srgbClr val="BC01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8" name="Picture 7">
            <a:extLst>
              <a:ext uri="{FF2B5EF4-FFF2-40B4-BE49-F238E27FC236}">
                <a16:creationId xmlns:a16="http://schemas.microsoft.com/office/drawing/2014/main" id="{6FC17160-2E48-42A8-A3D8-B3AAF7439A0E}"/>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09613" y="3212571"/>
            <a:ext cx="514350" cy="68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5AACB60E-0760-4E84-9029-A445B30DC323}"/>
              </a:ext>
            </a:extLst>
          </p:cNvPr>
          <p:cNvSpPr/>
          <p:nvPr/>
        </p:nvSpPr>
        <p:spPr>
          <a:xfrm>
            <a:off x="736600" y="4221088"/>
            <a:ext cx="7661275" cy="700088"/>
          </a:xfrm>
          <a:prstGeom prst="rect">
            <a:avLst/>
          </a:prstGeom>
          <a:solidFill>
            <a:srgbClr val="8D358B"/>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TextBox 8">
            <a:extLst>
              <a:ext uri="{FF2B5EF4-FFF2-40B4-BE49-F238E27FC236}">
                <a16:creationId xmlns:a16="http://schemas.microsoft.com/office/drawing/2014/main" id="{8542D333-B9A8-461A-AE99-10A10D883A7F}"/>
              </a:ext>
            </a:extLst>
          </p:cNvPr>
          <p:cNvSpPr txBox="1">
            <a:spLocks noChangeArrowheads="1"/>
          </p:cNvSpPr>
          <p:nvPr/>
        </p:nvSpPr>
        <p:spPr bwMode="auto">
          <a:xfrm>
            <a:off x="1271588" y="4342650"/>
            <a:ext cx="9953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2000" dirty="0">
                <a:solidFill>
                  <a:schemeClr val="bg1"/>
                </a:solidFill>
              </a:rPr>
              <a:t>kind</a:t>
            </a:r>
          </a:p>
        </p:txBody>
      </p:sp>
      <p:sp>
        <p:nvSpPr>
          <p:cNvPr id="11" name="TextBox 9">
            <a:extLst>
              <a:ext uri="{FF2B5EF4-FFF2-40B4-BE49-F238E27FC236}">
                <a16:creationId xmlns:a16="http://schemas.microsoft.com/office/drawing/2014/main" id="{C3E4A9DE-2074-4847-93C7-3A502595CE2A}"/>
              </a:ext>
            </a:extLst>
          </p:cNvPr>
          <p:cNvSpPr txBox="1">
            <a:spLocks noChangeArrowheads="1"/>
          </p:cNvSpPr>
          <p:nvPr/>
        </p:nvSpPr>
        <p:spPr bwMode="auto">
          <a:xfrm>
            <a:off x="2859088" y="4342650"/>
            <a:ext cx="9953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2000" dirty="0">
                <a:solidFill>
                  <a:schemeClr val="bg1"/>
                </a:solidFill>
              </a:rPr>
              <a:t>special</a:t>
            </a:r>
          </a:p>
        </p:txBody>
      </p:sp>
      <p:sp>
        <p:nvSpPr>
          <p:cNvPr id="12" name="TextBox 10">
            <a:extLst>
              <a:ext uri="{FF2B5EF4-FFF2-40B4-BE49-F238E27FC236}">
                <a16:creationId xmlns:a16="http://schemas.microsoft.com/office/drawing/2014/main" id="{68B5C371-272D-4A45-A6CE-21E34419CBC0}"/>
              </a:ext>
            </a:extLst>
          </p:cNvPr>
          <p:cNvSpPr txBox="1">
            <a:spLocks noChangeArrowheads="1"/>
          </p:cNvSpPr>
          <p:nvPr/>
        </p:nvSpPr>
        <p:spPr bwMode="auto">
          <a:xfrm>
            <a:off x="4445000" y="4342650"/>
            <a:ext cx="1368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2000" dirty="0">
                <a:solidFill>
                  <a:schemeClr val="bg1"/>
                </a:solidFill>
              </a:rPr>
              <a:t>important</a:t>
            </a:r>
          </a:p>
        </p:txBody>
      </p:sp>
      <p:sp>
        <p:nvSpPr>
          <p:cNvPr id="13" name="TextBox 11">
            <a:extLst>
              <a:ext uri="{FF2B5EF4-FFF2-40B4-BE49-F238E27FC236}">
                <a16:creationId xmlns:a16="http://schemas.microsoft.com/office/drawing/2014/main" id="{61F9ADB1-70CC-478E-A0AF-D4E902F7909F}"/>
              </a:ext>
            </a:extLst>
          </p:cNvPr>
          <p:cNvSpPr txBox="1">
            <a:spLocks noChangeArrowheads="1"/>
          </p:cNvSpPr>
          <p:nvPr/>
        </p:nvSpPr>
        <p:spPr bwMode="auto">
          <a:xfrm>
            <a:off x="6403975" y="4342650"/>
            <a:ext cx="1368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2000" dirty="0">
                <a:solidFill>
                  <a:schemeClr val="bg1"/>
                </a:solidFill>
              </a:rPr>
              <a:t>respectful</a:t>
            </a:r>
          </a:p>
        </p:txBody>
      </p:sp>
      <p:grpSp>
        <p:nvGrpSpPr>
          <p:cNvPr id="14" name="Group 13">
            <a:extLst>
              <a:ext uri="{FF2B5EF4-FFF2-40B4-BE49-F238E27FC236}">
                <a16:creationId xmlns:a16="http://schemas.microsoft.com/office/drawing/2014/main" id="{9CEEDCE5-DB33-464A-8238-043F3B7DC420}"/>
              </a:ext>
            </a:extLst>
          </p:cNvPr>
          <p:cNvGrpSpPr>
            <a:grpSpLocks/>
          </p:cNvGrpSpPr>
          <p:nvPr/>
        </p:nvGrpSpPr>
        <p:grpSpPr bwMode="auto">
          <a:xfrm>
            <a:off x="741363" y="5157192"/>
            <a:ext cx="7661275" cy="960252"/>
            <a:chOff x="741363" y="4624353"/>
            <a:chExt cx="7661275" cy="1397035"/>
          </a:xfrm>
        </p:grpSpPr>
        <p:sp>
          <p:nvSpPr>
            <p:cNvPr id="15" name="Rectangle 14">
              <a:extLst>
                <a:ext uri="{FF2B5EF4-FFF2-40B4-BE49-F238E27FC236}">
                  <a16:creationId xmlns:a16="http://schemas.microsoft.com/office/drawing/2014/main" id="{F23102B2-0E8C-4F7F-B7DA-D6211A61BFE9}"/>
                </a:ext>
              </a:extLst>
            </p:cNvPr>
            <p:cNvSpPr/>
            <p:nvPr/>
          </p:nvSpPr>
          <p:spPr>
            <a:xfrm>
              <a:off x="741363" y="4624353"/>
              <a:ext cx="7661275" cy="1397035"/>
            </a:xfrm>
            <a:prstGeom prst="rect">
              <a:avLst/>
            </a:prstGeom>
            <a:solidFill>
              <a:schemeClr val="bg1"/>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 name="TextBox 12">
              <a:extLst>
                <a:ext uri="{FF2B5EF4-FFF2-40B4-BE49-F238E27FC236}">
                  <a16:creationId xmlns:a16="http://schemas.microsoft.com/office/drawing/2014/main" id="{B650EB32-5A7F-4464-8CDA-5A2BECBC8492}"/>
                </a:ext>
              </a:extLst>
            </p:cNvPr>
            <p:cNvSpPr txBox="1">
              <a:spLocks noChangeArrowheads="1"/>
            </p:cNvSpPr>
            <p:nvPr/>
          </p:nvSpPr>
          <p:spPr bwMode="auto">
            <a:xfrm>
              <a:off x="1333500" y="4757419"/>
              <a:ext cx="6477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2000" dirty="0">
                  <a:solidFill>
                    <a:schemeClr val="tx1"/>
                  </a:solidFill>
                </a:rPr>
                <a:t>Can you say a sentence to your partner using one of the synonyms you came up with?</a:t>
              </a:r>
            </a:p>
          </p:txBody>
        </p:sp>
      </p:grpSp>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par>
                          <p:cTn id="24" fill="hold">
                            <p:stCondLst>
                              <p:cond delay="1500"/>
                            </p:stCondLst>
                            <p:childTnLst>
                              <p:par>
                                <p:cTn id="25" presetID="10" presetClass="entr" presetSubtype="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left)">
                                      <p:cBhvr>
                                        <p:cTn id="32" dur="59000"/>
                                        <p:tgtEl>
                                          <p:spTgt spid="6"/>
                                        </p:tgtEl>
                                      </p:cBhvr>
                                    </p:animEffect>
                                  </p:childTnLst>
                                </p:cTn>
                              </p:par>
                              <p:par>
                                <p:cTn id="33" presetID="1" presetClass="entr" presetSubtype="0" fill="hold" nodeType="withEffect">
                                  <p:stCondLst>
                                    <p:cond delay="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grpId="1" nodeType="clickEffect">
                                  <p:stCondLst>
                                    <p:cond delay="0"/>
                                  </p:stCondLst>
                                  <p:childTnLst>
                                    <p:set>
                                      <p:cBhvr>
                                        <p:cTn id="38" dur="1" fill="hold">
                                          <p:stCondLst>
                                            <p:cond delay="0"/>
                                          </p:stCondLst>
                                        </p:cTn>
                                        <p:tgtEl>
                                          <p:spTgt spid="6"/>
                                        </p:tgtEl>
                                        <p:attrNameLst>
                                          <p:attrName>style.visibility</p:attrName>
                                        </p:attrNameLst>
                                      </p:cBhvr>
                                      <p:to>
                                        <p:strVal val="hidden"/>
                                      </p:to>
                                    </p:set>
                                  </p:childTnLst>
                                </p:cTn>
                              </p:par>
                              <p:par>
                                <p:cTn id="39" presetID="1" presetClass="entr" presetSubtype="0"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6" grpId="1" animBg="1"/>
      <p:bldP spid="7" grpId="0" animBg="1"/>
      <p:bldP spid="9" grpId="0" animBg="1"/>
      <p:bldP spid="10" grpId="0"/>
      <p:bldP spid="11" grpId="0"/>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Exploring</a:t>
            </a:r>
          </a:p>
        </p:txBody>
      </p:sp>
    </p:spTree>
    <p:extLst>
      <p:ext uri="{BB962C8B-B14F-4D97-AF65-F5344CB8AC3E}">
        <p14:creationId xmlns:p14="http://schemas.microsoft.com/office/powerpoint/2010/main" val="7169103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p:cNvPicPr>
            <a:picLocks noChangeAspect="1"/>
          </p:cNvPicPr>
          <p:nvPr/>
        </p:nvPicPr>
        <p:blipFill rotWithShape="1">
          <a:blip r:embed="rId2" cstate="screen">
            <a:extLst>
              <a:ext uri="{28A0092B-C50C-407E-A947-70E740481C1C}">
                <a14:useLocalDpi xmlns:a14="http://schemas.microsoft.com/office/drawing/2010/main"/>
              </a:ext>
            </a:extLst>
          </a:blip>
          <a:srcRect l="5791" t="31229" r="6052" b="4462"/>
          <a:stretch/>
        </p:blipFill>
        <p:spPr>
          <a:xfrm>
            <a:off x="529389" y="2213811"/>
            <a:ext cx="8061158" cy="4162926"/>
          </a:xfrm>
          <a:prstGeom prst="rect">
            <a:avLst/>
          </a:prstGeom>
        </p:spPr>
      </p:pic>
      <p:pic>
        <p:nvPicPr>
          <p:cNvPr id="22" name="Picture 2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330275" y="1927755"/>
            <a:ext cx="3451581" cy="4461013"/>
          </a:xfrm>
          <a:prstGeom prst="rect">
            <a:avLst/>
          </a:prstGeom>
        </p:spPr>
      </p:pic>
      <p:pic>
        <p:nvPicPr>
          <p:cNvPr id="23" name="Picture 2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38080" y="2841880"/>
            <a:ext cx="2660602" cy="3554528"/>
          </a:xfrm>
          <a:prstGeom prst="rect">
            <a:avLst/>
          </a:prstGeom>
        </p:spPr>
      </p:pic>
      <p:pic>
        <p:nvPicPr>
          <p:cNvPr id="24" name="Picture 23"/>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696454" y="3641766"/>
            <a:ext cx="4448690" cy="2754271"/>
          </a:xfrm>
          <a:prstGeom prst="rect">
            <a:avLst/>
          </a:prstGeom>
        </p:spPr>
      </p:pic>
      <p:sp>
        <p:nvSpPr>
          <p:cNvPr id="3" name="Title 1">
            <a:extLst>
              <a:ext uri="{FF2B5EF4-FFF2-40B4-BE49-F238E27FC236}">
                <a16:creationId xmlns:a16="http://schemas.microsoft.com/office/drawing/2014/main" id="{A7049039-B2A1-408B-B0CA-1D2F6405984E}"/>
              </a:ext>
            </a:extLst>
          </p:cNvPr>
          <p:cNvSpPr>
            <a:spLocks noGrp="1" noChangeArrowheads="1"/>
          </p:cNvSpPr>
          <p:nvPr>
            <p:ph type="title"/>
          </p:nvPr>
        </p:nvSpPr>
        <p:spPr>
          <a:xfrm>
            <a:off x="457200" y="479425"/>
            <a:ext cx="8220075" cy="993775"/>
          </a:xfrm>
        </p:spPr>
        <p:txBody>
          <a:bodyPr/>
          <a:lstStyle/>
          <a:p>
            <a:pPr eaLnBrk="1" hangingPunct="1"/>
            <a:r>
              <a:rPr lang="en-GB" altLang="en-US"/>
              <a:t>Consideration for Others</a:t>
            </a:r>
          </a:p>
        </p:txBody>
      </p:sp>
      <p:pic>
        <p:nvPicPr>
          <p:cNvPr id="4" name="Whole Class">
            <a:extLst>
              <a:ext uri="{FF2B5EF4-FFF2-40B4-BE49-F238E27FC236}">
                <a16:creationId xmlns:a16="http://schemas.microsoft.com/office/drawing/2014/main" id="{393868FA-459F-4B8E-9C42-E7F1D936B015}"/>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Pentagon 16"/>
          <p:cNvSpPr/>
          <p:nvPr/>
        </p:nvSpPr>
        <p:spPr>
          <a:xfrm>
            <a:off x="457200" y="1473200"/>
            <a:ext cx="5266928" cy="615951"/>
          </a:xfrm>
          <a:prstGeom prst="homePlat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08000" rIns="108000" bIns="108000" rtlCol="0" anchor="ctr"/>
          <a:lstStyle/>
          <a:p>
            <a:r>
              <a:rPr lang="en-GB" dirty="0"/>
              <a:t>What different relationships do people have? </a:t>
            </a:r>
          </a:p>
        </p:txBody>
      </p:sp>
      <p:sp>
        <p:nvSpPr>
          <p:cNvPr id="18" name="Rectangle 17"/>
          <p:cNvSpPr/>
          <p:nvPr/>
        </p:nvSpPr>
        <p:spPr>
          <a:xfrm>
            <a:off x="755650" y="2293604"/>
            <a:ext cx="1603290" cy="468484"/>
          </a:xfrm>
          <a:prstGeom prst="rect">
            <a:avLst/>
          </a:prstGeom>
          <a:solidFill>
            <a:srgbClr val="0195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Friendships</a:t>
            </a:r>
          </a:p>
        </p:txBody>
      </p:sp>
      <p:sp>
        <p:nvSpPr>
          <p:cNvPr id="19" name="Rectangle 18"/>
          <p:cNvSpPr/>
          <p:nvPr/>
        </p:nvSpPr>
        <p:spPr>
          <a:xfrm>
            <a:off x="2651156" y="3054575"/>
            <a:ext cx="2548320" cy="468484"/>
          </a:xfrm>
          <a:prstGeom prst="rect">
            <a:avLst/>
          </a:prstGeom>
          <a:solidFill>
            <a:srgbClr val="0195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Romantic relationships</a:t>
            </a:r>
          </a:p>
        </p:txBody>
      </p:sp>
      <p:sp>
        <p:nvSpPr>
          <p:cNvPr id="20" name="Rectangle 19"/>
          <p:cNvSpPr/>
          <p:nvPr/>
        </p:nvSpPr>
        <p:spPr>
          <a:xfrm>
            <a:off x="6382507" y="3792999"/>
            <a:ext cx="2530147" cy="451623"/>
          </a:xfrm>
          <a:prstGeom prst="rect">
            <a:avLst/>
          </a:prstGeom>
          <a:solidFill>
            <a:srgbClr val="0195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Family relationships</a:t>
            </a:r>
          </a:p>
        </p:txBody>
      </p:sp>
      <p:pic>
        <p:nvPicPr>
          <p:cNvPr id="27" name="Picture 26"/>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5173173" y="4279389"/>
            <a:ext cx="3910263" cy="2107123"/>
          </a:xfrm>
          <a:prstGeom prst="rect">
            <a:avLst/>
          </a:prstGeom>
        </p:spPr>
      </p:pic>
      <p:sp>
        <p:nvSpPr>
          <p:cNvPr id="21" name="Rectangle 20"/>
          <p:cNvSpPr/>
          <p:nvPr/>
        </p:nvSpPr>
        <p:spPr>
          <a:xfrm>
            <a:off x="4993015" y="5554618"/>
            <a:ext cx="2304256" cy="482875"/>
          </a:xfrm>
          <a:prstGeom prst="rect">
            <a:avLst/>
          </a:prstGeom>
          <a:solidFill>
            <a:srgbClr val="01954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dirty="0"/>
              <a:t>Online relationships </a:t>
            </a:r>
          </a:p>
        </p:txBody>
      </p:sp>
    </p:spTree>
    <p:extLst>
      <p:ext uri="{BB962C8B-B14F-4D97-AF65-F5344CB8AC3E}">
        <p14:creationId xmlns:p14="http://schemas.microsoft.com/office/powerpoint/2010/main" val="3317818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500"/>
                                        <p:tgtEl>
                                          <p:spTgt spid="20"/>
                                        </p:tgtEl>
                                      </p:cBhvr>
                                    </p:animEffect>
                                  </p:childTnLst>
                                </p:cTn>
                              </p:par>
                              <p:par>
                                <p:cTn id="37" presetID="10" presetClass="entr" presetSubtype="0"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500"/>
                                        <p:tgtEl>
                                          <p:spTgt spid="22"/>
                                        </p:tgtEl>
                                      </p:cBhvr>
                                    </p:animEffect>
                                  </p:childTnLst>
                                </p:cTn>
                              </p:par>
                            </p:childTnLst>
                          </p:cTn>
                        </p:par>
                        <p:par>
                          <p:cTn id="40" fill="hold">
                            <p:stCondLst>
                              <p:cond delay="500"/>
                            </p:stCondLst>
                            <p:childTnLst>
                              <p:par>
                                <p:cTn id="41" presetID="42" presetClass="entr" presetSubtype="0"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1000"/>
                                        <p:tgtEl>
                                          <p:spTgt spid="28"/>
                                        </p:tgtEl>
                                      </p:cBhvr>
                                    </p:animEffect>
                                    <p:anim calcmode="lin" valueType="num">
                                      <p:cBhvr>
                                        <p:cTn id="44" dur="1000" fill="hold"/>
                                        <p:tgtEl>
                                          <p:spTgt spid="28"/>
                                        </p:tgtEl>
                                        <p:attrNameLst>
                                          <p:attrName>ppt_x</p:attrName>
                                        </p:attrNameLst>
                                      </p:cBhvr>
                                      <p:tavLst>
                                        <p:tav tm="0">
                                          <p:val>
                                            <p:strVal val="#ppt_x"/>
                                          </p:val>
                                        </p:tav>
                                        <p:tav tm="100000">
                                          <p:val>
                                            <p:strVal val="#ppt_x"/>
                                          </p:val>
                                        </p:tav>
                                      </p:tavLst>
                                    </p:anim>
                                    <p:anim calcmode="lin" valueType="num">
                                      <p:cBhvr>
                                        <p:cTn id="45" dur="1000" fill="hold"/>
                                        <p:tgtEl>
                                          <p:spTgt spid="28"/>
                                        </p:tgtEl>
                                        <p:attrNameLst>
                                          <p:attrName>ppt_y</p:attrName>
                                        </p:attrNameLst>
                                      </p:cBhvr>
                                      <p:tavLst>
                                        <p:tav tm="0">
                                          <p:val>
                                            <p:strVal val="#ppt_y+.1"/>
                                          </p:val>
                                        </p:tav>
                                        <p:tav tm="100000">
                                          <p:val>
                                            <p:strVal val="#ppt_y"/>
                                          </p:val>
                                        </p:tav>
                                      </p:tavLst>
                                    </p:anim>
                                  </p:childTnLst>
                                </p:cTn>
                              </p:par>
                            </p:childTnLst>
                          </p:cTn>
                        </p:par>
                        <p:par>
                          <p:cTn id="46" fill="hold">
                            <p:stCondLst>
                              <p:cond delay="1500"/>
                            </p:stCondLst>
                            <p:childTnLst>
                              <p:par>
                                <p:cTn id="47" presetID="26" presetClass="emph" presetSubtype="0" fill="hold" grpId="1" nodeType="afterEffect">
                                  <p:stCondLst>
                                    <p:cond delay="0"/>
                                  </p:stCondLst>
                                  <p:childTnLst>
                                    <p:animEffect transition="out" filter="fade">
                                      <p:cBhvr>
                                        <p:cTn id="48" dur="500" tmFilter="0, 0; .2, .5; .8, .5; 1, 0"/>
                                        <p:tgtEl>
                                          <p:spTgt spid="18"/>
                                        </p:tgtEl>
                                      </p:cBhvr>
                                    </p:animEffect>
                                    <p:animScale>
                                      <p:cBhvr>
                                        <p:cTn id="49" dur="250" autoRev="1" fill="hold"/>
                                        <p:tgtEl>
                                          <p:spTgt spid="18"/>
                                        </p:tgtEl>
                                      </p:cBhvr>
                                      <p:by x="105000" y="105000"/>
                                    </p:animScale>
                                  </p:childTnLst>
                                </p:cTn>
                              </p:par>
                            </p:childTnLst>
                          </p:cTn>
                        </p:par>
                        <p:par>
                          <p:cTn id="50" fill="hold">
                            <p:stCondLst>
                              <p:cond delay="2000"/>
                            </p:stCondLst>
                            <p:childTnLst>
                              <p:par>
                                <p:cTn id="51" presetID="26" presetClass="emph" presetSubtype="0" fill="hold" grpId="1" nodeType="afterEffect">
                                  <p:stCondLst>
                                    <p:cond delay="0"/>
                                  </p:stCondLst>
                                  <p:childTnLst>
                                    <p:animEffect transition="out" filter="fade">
                                      <p:cBhvr>
                                        <p:cTn id="52" dur="500" tmFilter="0, 0; .2, .5; .8, .5; 1, 0"/>
                                        <p:tgtEl>
                                          <p:spTgt spid="19"/>
                                        </p:tgtEl>
                                      </p:cBhvr>
                                    </p:animEffect>
                                    <p:animScale>
                                      <p:cBhvr>
                                        <p:cTn id="53" dur="250" autoRev="1" fill="hold"/>
                                        <p:tgtEl>
                                          <p:spTgt spid="19"/>
                                        </p:tgtEl>
                                      </p:cBhvr>
                                      <p:by x="105000" y="105000"/>
                                    </p:animScale>
                                  </p:childTnLst>
                                </p:cTn>
                              </p:par>
                            </p:childTnLst>
                          </p:cTn>
                        </p:par>
                        <p:par>
                          <p:cTn id="54" fill="hold">
                            <p:stCondLst>
                              <p:cond delay="2500"/>
                            </p:stCondLst>
                            <p:childTnLst>
                              <p:par>
                                <p:cTn id="55" presetID="26" presetClass="emph" presetSubtype="0" fill="hold" grpId="1" nodeType="afterEffect">
                                  <p:stCondLst>
                                    <p:cond delay="0"/>
                                  </p:stCondLst>
                                  <p:childTnLst>
                                    <p:animEffect transition="out" filter="fade">
                                      <p:cBhvr>
                                        <p:cTn id="56" dur="500" tmFilter="0, 0; .2, .5; .8, .5; 1, 0"/>
                                        <p:tgtEl>
                                          <p:spTgt spid="21"/>
                                        </p:tgtEl>
                                      </p:cBhvr>
                                    </p:animEffect>
                                    <p:animScale>
                                      <p:cBhvr>
                                        <p:cTn id="57" dur="250" autoRev="1" fill="hold"/>
                                        <p:tgtEl>
                                          <p:spTgt spid="21"/>
                                        </p:tgtEl>
                                      </p:cBhvr>
                                      <p:by x="105000" y="105000"/>
                                    </p:animScale>
                                  </p:childTnLst>
                                </p:cTn>
                              </p:par>
                            </p:childTnLst>
                          </p:cTn>
                        </p:par>
                        <p:par>
                          <p:cTn id="58" fill="hold">
                            <p:stCondLst>
                              <p:cond delay="3000"/>
                            </p:stCondLst>
                            <p:childTnLst>
                              <p:par>
                                <p:cTn id="59" presetID="26" presetClass="emph" presetSubtype="0" fill="hold" grpId="1" nodeType="afterEffect">
                                  <p:stCondLst>
                                    <p:cond delay="0"/>
                                  </p:stCondLst>
                                  <p:childTnLst>
                                    <p:animEffect transition="out" filter="fade">
                                      <p:cBhvr>
                                        <p:cTn id="60" dur="500" tmFilter="0, 0; .2, .5; .8, .5; 1, 0"/>
                                        <p:tgtEl>
                                          <p:spTgt spid="20"/>
                                        </p:tgtEl>
                                      </p:cBhvr>
                                    </p:animEffect>
                                    <p:animScale>
                                      <p:cBhvr>
                                        <p:cTn id="61" dur="250" autoRev="1" fill="hold"/>
                                        <p:tgtEl>
                                          <p:spTgt spid="2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8" grpId="1" animBg="1"/>
      <p:bldP spid="19" grpId="0" animBg="1"/>
      <p:bldP spid="19" grpId="1" animBg="1"/>
      <p:bldP spid="20" grpId="0" animBg="1"/>
      <p:bldP spid="20" grpId="1" animBg="1"/>
      <p:bldP spid="21" grpId="0" animBg="1"/>
      <p:bldP spid="21"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7049039-B2A1-408B-B0CA-1D2F6405984E}"/>
              </a:ext>
            </a:extLst>
          </p:cNvPr>
          <p:cNvSpPr>
            <a:spLocks noGrp="1" noChangeArrowheads="1"/>
          </p:cNvSpPr>
          <p:nvPr>
            <p:ph type="title"/>
          </p:nvPr>
        </p:nvSpPr>
        <p:spPr>
          <a:xfrm>
            <a:off x="457200" y="479425"/>
            <a:ext cx="8220075" cy="993775"/>
          </a:xfrm>
        </p:spPr>
        <p:txBody>
          <a:bodyPr/>
          <a:lstStyle/>
          <a:p>
            <a:pPr eaLnBrk="1" hangingPunct="1"/>
            <a:r>
              <a:rPr lang="en-GB" altLang="en-US"/>
              <a:t>Consideration for Others</a:t>
            </a:r>
          </a:p>
        </p:txBody>
      </p:sp>
      <p:pic>
        <p:nvPicPr>
          <p:cNvPr id="4" name="Whole Class">
            <a:extLst>
              <a:ext uri="{FF2B5EF4-FFF2-40B4-BE49-F238E27FC236}">
                <a16:creationId xmlns:a16="http://schemas.microsoft.com/office/drawing/2014/main" id="{393868FA-459F-4B8E-9C42-E7F1D936B015}"/>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a:extLst>
              <a:ext uri="{FF2B5EF4-FFF2-40B4-BE49-F238E27FC236}">
                <a16:creationId xmlns:a16="http://schemas.microsoft.com/office/drawing/2014/main" id="{72F8BBB4-C21D-44D6-8FF1-7FEF0E167454}"/>
              </a:ext>
            </a:extLst>
          </p:cNvPr>
          <p:cNvGrpSpPr>
            <a:grpSpLocks/>
          </p:cNvGrpSpPr>
          <p:nvPr/>
        </p:nvGrpSpPr>
        <p:grpSpPr bwMode="auto">
          <a:xfrm>
            <a:off x="755650" y="1509713"/>
            <a:ext cx="7632700" cy="744537"/>
            <a:chOff x="755836" y="1509712"/>
            <a:chExt cx="7632327" cy="744538"/>
          </a:xfrm>
        </p:grpSpPr>
        <p:sp>
          <p:nvSpPr>
            <p:cNvPr id="6" name="Rectangle 5">
              <a:extLst>
                <a:ext uri="{FF2B5EF4-FFF2-40B4-BE49-F238E27FC236}">
                  <a16:creationId xmlns:a16="http://schemas.microsoft.com/office/drawing/2014/main" id="{BA79EBDD-A23C-4136-A574-3C66943DB2CF}"/>
                </a:ext>
              </a:extLst>
            </p:cNvPr>
            <p:cNvSpPr/>
            <p:nvPr/>
          </p:nvSpPr>
          <p:spPr>
            <a:xfrm>
              <a:off x="755836" y="1509712"/>
              <a:ext cx="7632327" cy="744538"/>
            </a:xfrm>
            <a:prstGeom prst="rect">
              <a:avLst/>
            </a:prstGeom>
            <a:solidFill>
              <a:schemeClr val="bg1"/>
            </a:solidFill>
            <a:ln w="1905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TextBox 3">
              <a:extLst>
                <a:ext uri="{FF2B5EF4-FFF2-40B4-BE49-F238E27FC236}">
                  <a16:creationId xmlns:a16="http://schemas.microsoft.com/office/drawing/2014/main" id="{473CDBD2-9CD6-4BE6-9753-3A047C73FE3D}"/>
                </a:ext>
              </a:extLst>
            </p:cNvPr>
            <p:cNvSpPr txBox="1">
              <a:spLocks noChangeArrowheads="1"/>
            </p:cNvSpPr>
            <p:nvPr/>
          </p:nvSpPr>
          <p:spPr bwMode="auto">
            <a:xfrm>
              <a:off x="900113" y="1558925"/>
              <a:ext cx="71913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dirty="0">
                  <a:solidFill>
                    <a:schemeClr val="tx1"/>
                  </a:solidFill>
                </a:rPr>
                <a:t>Today’s learning will be about who is important to us and why we need to treat those people with </a:t>
              </a:r>
              <a:r>
                <a:rPr lang="en-GB" altLang="en-US" b="1" dirty="0">
                  <a:solidFill>
                    <a:srgbClr val="DE1E5A"/>
                  </a:solidFill>
                </a:rPr>
                <a:t>kindness</a:t>
              </a:r>
              <a:r>
                <a:rPr lang="en-GB" altLang="en-US" dirty="0">
                  <a:solidFill>
                    <a:schemeClr val="tx1"/>
                  </a:solidFill>
                </a:rPr>
                <a:t> and </a:t>
              </a:r>
              <a:r>
                <a:rPr lang="en-GB" altLang="en-US" b="1" dirty="0">
                  <a:solidFill>
                    <a:srgbClr val="DE1E5A"/>
                  </a:solidFill>
                </a:rPr>
                <a:t>respect</a:t>
              </a:r>
              <a:r>
                <a:rPr lang="en-GB" altLang="en-US" dirty="0">
                  <a:solidFill>
                    <a:schemeClr val="tx1"/>
                  </a:solidFill>
                </a:rPr>
                <a:t>.</a:t>
              </a:r>
            </a:p>
          </p:txBody>
        </p:sp>
      </p:grpSp>
      <p:grpSp>
        <p:nvGrpSpPr>
          <p:cNvPr id="8" name="Group 7">
            <a:extLst>
              <a:ext uri="{FF2B5EF4-FFF2-40B4-BE49-F238E27FC236}">
                <a16:creationId xmlns:a16="http://schemas.microsoft.com/office/drawing/2014/main" id="{B60563FB-17CF-43B7-8028-9BDEE80FD08F}"/>
              </a:ext>
            </a:extLst>
          </p:cNvPr>
          <p:cNvGrpSpPr>
            <a:grpSpLocks/>
          </p:cNvGrpSpPr>
          <p:nvPr/>
        </p:nvGrpSpPr>
        <p:grpSpPr bwMode="auto">
          <a:xfrm>
            <a:off x="757238" y="2420938"/>
            <a:ext cx="7631112" cy="744537"/>
            <a:chOff x="756791" y="2420888"/>
            <a:chExt cx="7632327" cy="744538"/>
          </a:xfrm>
        </p:grpSpPr>
        <p:sp>
          <p:nvSpPr>
            <p:cNvPr id="9" name="Rectangle 8">
              <a:extLst>
                <a:ext uri="{FF2B5EF4-FFF2-40B4-BE49-F238E27FC236}">
                  <a16:creationId xmlns:a16="http://schemas.microsoft.com/office/drawing/2014/main" id="{6E6F6FE9-82E2-4892-988D-FDE8ED6E9249}"/>
                </a:ext>
              </a:extLst>
            </p:cNvPr>
            <p:cNvSpPr/>
            <p:nvPr/>
          </p:nvSpPr>
          <p:spPr>
            <a:xfrm>
              <a:off x="756791" y="2420888"/>
              <a:ext cx="7632327" cy="744538"/>
            </a:xfrm>
            <a:prstGeom prst="rect">
              <a:avLst/>
            </a:prstGeom>
            <a:solidFill>
              <a:schemeClr val="bg1"/>
            </a:solidFill>
            <a:ln w="1905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TextBox 4">
              <a:extLst>
                <a:ext uri="{FF2B5EF4-FFF2-40B4-BE49-F238E27FC236}">
                  <a16:creationId xmlns:a16="http://schemas.microsoft.com/office/drawing/2014/main" id="{35D541D9-F4C3-48A9-BD65-95794554CE3E}"/>
                </a:ext>
              </a:extLst>
            </p:cNvPr>
            <p:cNvSpPr txBox="1">
              <a:spLocks noChangeArrowheads="1"/>
            </p:cNvSpPr>
            <p:nvPr/>
          </p:nvSpPr>
          <p:spPr bwMode="auto">
            <a:xfrm>
              <a:off x="900113" y="2470100"/>
              <a:ext cx="71913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a:solidFill>
                    <a:schemeClr val="tx1"/>
                  </a:solidFill>
                </a:rPr>
                <a:t>Take a moment to think about who your very important persons (VIPs) are.</a:t>
              </a:r>
            </a:p>
          </p:txBody>
        </p:sp>
      </p:grpSp>
      <p:grpSp>
        <p:nvGrpSpPr>
          <p:cNvPr id="11" name="Group 10">
            <a:extLst>
              <a:ext uri="{FF2B5EF4-FFF2-40B4-BE49-F238E27FC236}">
                <a16:creationId xmlns:a16="http://schemas.microsoft.com/office/drawing/2014/main" id="{725292DE-FF93-4963-8936-6B692517F0AA}"/>
              </a:ext>
            </a:extLst>
          </p:cNvPr>
          <p:cNvGrpSpPr>
            <a:grpSpLocks/>
          </p:cNvGrpSpPr>
          <p:nvPr/>
        </p:nvGrpSpPr>
        <p:grpSpPr bwMode="auto">
          <a:xfrm>
            <a:off x="765175" y="3332163"/>
            <a:ext cx="7632700" cy="1752600"/>
            <a:chOff x="765175" y="3332064"/>
            <a:chExt cx="7632327" cy="1753120"/>
          </a:xfrm>
        </p:grpSpPr>
        <p:sp>
          <p:nvSpPr>
            <p:cNvPr id="12" name="Rectangle 11">
              <a:extLst>
                <a:ext uri="{FF2B5EF4-FFF2-40B4-BE49-F238E27FC236}">
                  <a16:creationId xmlns:a16="http://schemas.microsoft.com/office/drawing/2014/main" id="{6CD01E94-238A-4B41-A562-2707197D2DE2}"/>
                </a:ext>
              </a:extLst>
            </p:cNvPr>
            <p:cNvSpPr/>
            <p:nvPr/>
          </p:nvSpPr>
          <p:spPr>
            <a:xfrm>
              <a:off x="765175" y="3332064"/>
              <a:ext cx="7632327" cy="1753120"/>
            </a:xfrm>
            <a:prstGeom prst="rect">
              <a:avLst/>
            </a:prstGeom>
            <a:solidFill>
              <a:schemeClr val="accent3">
                <a:lumMod val="20000"/>
                <a:lumOff val="8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TextBox 5">
              <a:extLst>
                <a:ext uri="{FF2B5EF4-FFF2-40B4-BE49-F238E27FC236}">
                  <a16:creationId xmlns:a16="http://schemas.microsoft.com/office/drawing/2014/main" id="{D81A837C-AEE0-47B8-AEE7-092D4F0C3ECF}"/>
                </a:ext>
              </a:extLst>
            </p:cNvPr>
            <p:cNvSpPr txBox="1">
              <a:spLocks noChangeArrowheads="1"/>
            </p:cNvSpPr>
            <p:nvPr/>
          </p:nvSpPr>
          <p:spPr bwMode="auto">
            <a:xfrm>
              <a:off x="900113" y="3469643"/>
              <a:ext cx="3671887" cy="147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a:solidFill>
                    <a:schemeClr val="tx1"/>
                  </a:solidFill>
                </a:rPr>
                <a:t>Your family members and close friends will probably be those who are special to you and important people in your life.</a:t>
              </a:r>
              <a:br>
                <a:rPr lang="en-GB" altLang="en-US">
                  <a:solidFill>
                    <a:schemeClr val="tx1"/>
                  </a:solidFill>
                </a:rPr>
              </a:br>
              <a:r>
                <a:rPr lang="en-GB" altLang="en-US">
                  <a:solidFill>
                    <a:schemeClr val="tx1"/>
                  </a:solidFill>
                </a:rPr>
                <a:t>This will be personal to you.</a:t>
              </a:r>
            </a:p>
          </p:txBody>
        </p:sp>
      </p:grpSp>
      <p:sp>
        <p:nvSpPr>
          <p:cNvPr id="14" name="TextBox 13">
            <a:extLst>
              <a:ext uri="{FF2B5EF4-FFF2-40B4-BE49-F238E27FC236}">
                <a16:creationId xmlns:a16="http://schemas.microsoft.com/office/drawing/2014/main" id="{043BD45A-EB86-4768-94E4-27E649D76E87}"/>
              </a:ext>
            </a:extLst>
          </p:cNvPr>
          <p:cNvSpPr txBox="1">
            <a:spLocks noChangeArrowheads="1"/>
          </p:cNvSpPr>
          <p:nvPr/>
        </p:nvSpPr>
        <p:spPr bwMode="auto">
          <a:xfrm>
            <a:off x="900113" y="5321300"/>
            <a:ext cx="367188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b="1" dirty="0">
                <a:solidFill>
                  <a:srgbClr val="8D358B"/>
                </a:solidFill>
              </a:rPr>
              <a:t>How we treat these special people in our lives is very important.</a:t>
            </a:r>
          </a:p>
        </p:txBody>
      </p:sp>
      <p:pic>
        <p:nvPicPr>
          <p:cNvPr id="15" name="Picture 8">
            <a:extLst>
              <a:ext uri="{FF2B5EF4-FFF2-40B4-BE49-F238E27FC236}">
                <a16:creationId xmlns:a16="http://schemas.microsoft.com/office/drawing/2014/main" id="{5F9E191D-87E5-43BD-BB2D-B179679A618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610350" y="3100388"/>
            <a:ext cx="1768475" cy="306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0">
            <a:extLst>
              <a:ext uri="{FF2B5EF4-FFF2-40B4-BE49-F238E27FC236}">
                <a16:creationId xmlns:a16="http://schemas.microsoft.com/office/drawing/2014/main" id="{DDEF72D8-67D3-457E-937B-CA19B36CC0A8}"/>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932363" y="3192463"/>
            <a:ext cx="1908175" cy="2995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4550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par>
                                <p:cTn id="21" presetID="10" presetClass="entr" presetSubtype="0"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7049039-B2A1-408B-B0CA-1D2F6405984E}"/>
              </a:ext>
            </a:extLst>
          </p:cNvPr>
          <p:cNvSpPr>
            <a:spLocks noGrp="1" noChangeArrowheads="1"/>
          </p:cNvSpPr>
          <p:nvPr>
            <p:ph type="title"/>
          </p:nvPr>
        </p:nvSpPr>
        <p:spPr>
          <a:xfrm>
            <a:off x="457200" y="479425"/>
            <a:ext cx="8220075" cy="993775"/>
          </a:xfrm>
        </p:spPr>
        <p:txBody>
          <a:bodyPr/>
          <a:lstStyle/>
          <a:p>
            <a:pPr eaLnBrk="1" hangingPunct="1"/>
            <a:r>
              <a:rPr lang="en-GB" altLang="en-US"/>
              <a:t>Consideration for Others</a:t>
            </a:r>
          </a:p>
        </p:txBody>
      </p:sp>
      <p:pic>
        <p:nvPicPr>
          <p:cNvPr id="10" name="Whole Class">
            <a:extLst>
              <a:ext uri="{FF2B5EF4-FFF2-40B4-BE49-F238E27FC236}">
                <a16:creationId xmlns:a16="http://schemas.microsoft.com/office/drawing/2014/main" id="{393868FA-459F-4B8E-9C42-E7F1D936B015}"/>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Group 10">
            <a:extLst>
              <a:ext uri="{FF2B5EF4-FFF2-40B4-BE49-F238E27FC236}">
                <a16:creationId xmlns:a16="http://schemas.microsoft.com/office/drawing/2014/main" id="{72F8BBB4-C21D-44D6-8FF1-7FEF0E167454}"/>
              </a:ext>
            </a:extLst>
          </p:cNvPr>
          <p:cNvGrpSpPr>
            <a:grpSpLocks/>
          </p:cNvGrpSpPr>
          <p:nvPr/>
        </p:nvGrpSpPr>
        <p:grpSpPr bwMode="auto">
          <a:xfrm>
            <a:off x="755650" y="1509713"/>
            <a:ext cx="7632700" cy="479127"/>
            <a:chOff x="755836" y="1509712"/>
            <a:chExt cx="7632327" cy="744538"/>
          </a:xfrm>
        </p:grpSpPr>
        <p:sp>
          <p:nvSpPr>
            <p:cNvPr id="12" name="Rectangle 11">
              <a:extLst>
                <a:ext uri="{FF2B5EF4-FFF2-40B4-BE49-F238E27FC236}">
                  <a16:creationId xmlns:a16="http://schemas.microsoft.com/office/drawing/2014/main" id="{BA79EBDD-A23C-4136-A574-3C66943DB2CF}"/>
                </a:ext>
              </a:extLst>
            </p:cNvPr>
            <p:cNvSpPr/>
            <p:nvPr/>
          </p:nvSpPr>
          <p:spPr>
            <a:xfrm>
              <a:off x="755836" y="1509712"/>
              <a:ext cx="7632327" cy="744538"/>
            </a:xfrm>
            <a:prstGeom prst="rect">
              <a:avLst/>
            </a:prstGeom>
            <a:solidFill>
              <a:schemeClr val="bg1"/>
            </a:solidFill>
            <a:ln w="1905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TextBox 3">
              <a:extLst>
                <a:ext uri="{FF2B5EF4-FFF2-40B4-BE49-F238E27FC236}">
                  <a16:creationId xmlns:a16="http://schemas.microsoft.com/office/drawing/2014/main" id="{473CDBD2-9CD6-4BE6-9753-3A047C73FE3D}"/>
                </a:ext>
              </a:extLst>
            </p:cNvPr>
            <p:cNvSpPr txBox="1">
              <a:spLocks noChangeArrowheads="1"/>
            </p:cNvSpPr>
            <p:nvPr/>
          </p:nvSpPr>
          <p:spPr bwMode="auto">
            <a:xfrm>
              <a:off x="900113" y="1558926"/>
              <a:ext cx="7191375" cy="369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Families are very important to us as we grow up. </a:t>
              </a:r>
            </a:p>
          </p:txBody>
        </p:sp>
      </p:grpSp>
      <p:sp>
        <p:nvSpPr>
          <p:cNvPr id="14" name="Rectangle 13"/>
          <p:cNvSpPr/>
          <p:nvPr/>
        </p:nvSpPr>
        <p:spPr>
          <a:xfrm>
            <a:off x="2506370" y="2132856"/>
            <a:ext cx="4131259" cy="369332"/>
          </a:xfrm>
          <a:prstGeom prst="rect">
            <a:avLst/>
          </a:prstGeom>
        </p:spPr>
        <p:txBody>
          <a:bodyPr wrap="none">
            <a:spAutoFit/>
          </a:bodyPr>
          <a:lstStyle/>
          <a:p>
            <a:r>
              <a:rPr lang="en-GB" dirty="0"/>
              <a:t>How does your family make you feel?</a:t>
            </a:r>
            <a:endParaRPr lang="en-GB" altLang="en-US" dirty="0"/>
          </a:p>
        </p:txBody>
      </p:sp>
      <p:grpSp>
        <p:nvGrpSpPr>
          <p:cNvPr id="15" name="Group 14">
            <a:extLst>
              <a:ext uri="{FF2B5EF4-FFF2-40B4-BE49-F238E27FC236}">
                <a16:creationId xmlns:a16="http://schemas.microsoft.com/office/drawing/2014/main" id="{725292DE-FF93-4963-8936-6B692517F0AA}"/>
              </a:ext>
            </a:extLst>
          </p:cNvPr>
          <p:cNvGrpSpPr>
            <a:grpSpLocks/>
          </p:cNvGrpSpPr>
          <p:nvPr/>
        </p:nvGrpSpPr>
        <p:grpSpPr bwMode="auto">
          <a:xfrm>
            <a:off x="5705335" y="2780928"/>
            <a:ext cx="2678251" cy="3527797"/>
            <a:chOff x="765175" y="3332064"/>
            <a:chExt cx="7632327" cy="1753120"/>
          </a:xfrm>
        </p:grpSpPr>
        <p:sp>
          <p:nvSpPr>
            <p:cNvPr id="16" name="Rectangle 15">
              <a:extLst>
                <a:ext uri="{FF2B5EF4-FFF2-40B4-BE49-F238E27FC236}">
                  <a16:creationId xmlns:a16="http://schemas.microsoft.com/office/drawing/2014/main" id="{6CD01E94-238A-4B41-A562-2707197D2DE2}"/>
                </a:ext>
              </a:extLst>
            </p:cNvPr>
            <p:cNvSpPr/>
            <p:nvPr/>
          </p:nvSpPr>
          <p:spPr>
            <a:xfrm>
              <a:off x="765175" y="3332064"/>
              <a:ext cx="7632327" cy="1753120"/>
            </a:xfrm>
            <a:prstGeom prst="rect">
              <a:avLst/>
            </a:prstGeom>
            <a:solidFill>
              <a:schemeClr val="accent3">
                <a:lumMod val="20000"/>
                <a:lumOff val="8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 name="TextBox 5">
              <a:extLst>
                <a:ext uri="{FF2B5EF4-FFF2-40B4-BE49-F238E27FC236}">
                  <a16:creationId xmlns:a16="http://schemas.microsoft.com/office/drawing/2014/main" id="{D81A837C-AEE0-47B8-AEE7-092D4F0C3ECF}"/>
                </a:ext>
              </a:extLst>
            </p:cNvPr>
            <p:cNvSpPr txBox="1">
              <a:spLocks noChangeArrowheads="1"/>
            </p:cNvSpPr>
            <p:nvPr/>
          </p:nvSpPr>
          <p:spPr bwMode="auto">
            <a:xfrm>
              <a:off x="909372" y="3368890"/>
              <a:ext cx="7343930" cy="839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tx1"/>
                  </a:solidFill>
                </a:rPr>
                <a:t>Families give us love, security and stability. People in families show love for each other and are there for each other.</a:t>
              </a:r>
            </a:p>
          </p:txBody>
        </p:sp>
      </p:grpSp>
      <p:pic>
        <p:nvPicPr>
          <p:cNvPr id="18" name="Picture 1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55575" y="2855033"/>
            <a:ext cx="5000359" cy="3454287"/>
          </a:xfrm>
          <a:prstGeom prst="rect">
            <a:avLst/>
          </a:prstGeom>
        </p:spPr>
      </p:pic>
    </p:spTree>
    <p:extLst>
      <p:ext uri="{BB962C8B-B14F-4D97-AF65-F5344CB8AC3E}">
        <p14:creationId xmlns:p14="http://schemas.microsoft.com/office/powerpoint/2010/main" val="334941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1000"/>
                                        <p:tgtEl>
                                          <p:spTgt spid="15"/>
                                        </p:tgtEl>
                                      </p:cBhvr>
                                    </p:animEffect>
                                    <p:anim calcmode="lin" valueType="num">
                                      <p:cBhvr>
                                        <p:cTn id="21" dur="1000" fill="hold"/>
                                        <p:tgtEl>
                                          <p:spTgt spid="15"/>
                                        </p:tgtEl>
                                        <p:attrNameLst>
                                          <p:attrName>ppt_x</p:attrName>
                                        </p:attrNameLst>
                                      </p:cBhvr>
                                      <p:tavLst>
                                        <p:tav tm="0">
                                          <p:val>
                                            <p:strVal val="#ppt_x"/>
                                          </p:val>
                                        </p:tav>
                                        <p:tav tm="100000">
                                          <p:val>
                                            <p:strVal val="#ppt_x"/>
                                          </p:val>
                                        </p:tav>
                                      </p:tavLst>
                                    </p:anim>
                                    <p:anim calcmode="lin" valueType="num">
                                      <p:cBhvr>
                                        <p:cTn id="2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itle 1">
            <a:extLst>
              <a:ext uri="{FF2B5EF4-FFF2-40B4-BE49-F238E27FC236}">
                <a16:creationId xmlns:a16="http://schemas.microsoft.com/office/drawing/2014/main" id="{F6B0B6B6-F004-4F27-A724-49155F1DE9F2}"/>
              </a:ext>
            </a:extLst>
          </p:cNvPr>
          <p:cNvSpPr>
            <a:spLocks noGrp="1" noChangeArrowheads="1"/>
          </p:cNvSpPr>
          <p:nvPr>
            <p:ph type="title"/>
          </p:nvPr>
        </p:nvSpPr>
        <p:spPr>
          <a:xfrm>
            <a:off x="457200" y="479425"/>
            <a:ext cx="8220075" cy="993775"/>
          </a:xfrm>
        </p:spPr>
        <p:txBody>
          <a:bodyPr/>
          <a:lstStyle/>
          <a:p>
            <a:pPr eaLnBrk="1" hangingPunct="1"/>
            <a:r>
              <a:rPr lang="en-GB" altLang="en-US"/>
              <a:t>Consideration for Others</a:t>
            </a:r>
          </a:p>
        </p:txBody>
      </p:sp>
      <p:pic>
        <p:nvPicPr>
          <p:cNvPr id="26" name="Whole Class">
            <a:extLst>
              <a:ext uri="{FF2B5EF4-FFF2-40B4-BE49-F238E27FC236}">
                <a16:creationId xmlns:a16="http://schemas.microsoft.com/office/drawing/2014/main" id="{05A8D4A0-EE9E-4C21-9A97-2DDA7D3F540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7" name="Group 26">
            <a:extLst>
              <a:ext uri="{FF2B5EF4-FFF2-40B4-BE49-F238E27FC236}">
                <a16:creationId xmlns:a16="http://schemas.microsoft.com/office/drawing/2014/main" id="{EFC1D863-5911-4C14-BAF0-148CD9BD0822}"/>
              </a:ext>
            </a:extLst>
          </p:cNvPr>
          <p:cNvGrpSpPr>
            <a:grpSpLocks/>
          </p:cNvGrpSpPr>
          <p:nvPr/>
        </p:nvGrpSpPr>
        <p:grpSpPr bwMode="auto">
          <a:xfrm>
            <a:off x="577850" y="1419225"/>
            <a:ext cx="7954963" cy="713631"/>
            <a:chOff x="577572" y="1420018"/>
            <a:chExt cx="7954868" cy="1024732"/>
          </a:xfrm>
        </p:grpSpPr>
        <p:sp>
          <p:nvSpPr>
            <p:cNvPr id="28" name="Rectangle 27">
              <a:extLst>
                <a:ext uri="{FF2B5EF4-FFF2-40B4-BE49-F238E27FC236}">
                  <a16:creationId xmlns:a16="http://schemas.microsoft.com/office/drawing/2014/main" id="{0D1FFEA6-AC20-4C6F-9FEF-D744C3FD34A1}"/>
                </a:ext>
              </a:extLst>
            </p:cNvPr>
            <p:cNvSpPr/>
            <p:nvPr/>
          </p:nvSpPr>
          <p:spPr>
            <a:xfrm>
              <a:off x="577572" y="1420018"/>
              <a:ext cx="7954868" cy="1024732"/>
            </a:xfrm>
            <a:prstGeom prst="rect">
              <a:avLst/>
            </a:prstGeom>
            <a:solidFill>
              <a:schemeClr val="bg1"/>
            </a:solidFill>
            <a:ln w="1905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9" name="TextBox 3">
              <a:extLst>
                <a:ext uri="{FF2B5EF4-FFF2-40B4-BE49-F238E27FC236}">
                  <a16:creationId xmlns:a16="http://schemas.microsoft.com/office/drawing/2014/main" id="{E6FC57A7-8EF4-49A2-B571-45459C11D371}"/>
                </a:ext>
              </a:extLst>
            </p:cNvPr>
            <p:cNvSpPr txBox="1">
              <a:spLocks noChangeArrowheads="1"/>
            </p:cNvSpPr>
            <p:nvPr/>
          </p:nvSpPr>
          <p:spPr bwMode="auto">
            <a:xfrm>
              <a:off x="688975" y="1470421"/>
              <a:ext cx="7766050" cy="645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dirty="0">
                  <a:solidFill>
                    <a:schemeClr val="tx1"/>
                  </a:solidFill>
                </a:rPr>
                <a:t>It is important to show people we respect them and we can expect people we care about to show us respect too.</a:t>
              </a:r>
            </a:p>
          </p:txBody>
        </p:sp>
      </p:grpSp>
      <p:sp>
        <p:nvSpPr>
          <p:cNvPr id="30" name="Rectangle 29"/>
          <p:cNvSpPr/>
          <p:nvPr/>
        </p:nvSpPr>
        <p:spPr>
          <a:xfrm>
            <a:off x="2013493" y="2270193"/>
            <a:ext cx="5107488" cy="369332"/>
          </a:xfrm>
          <a:prstGeom prst="rect">
            <a:avLst/>
          </a:prstGeom>
        </p:spPr>
        <p:txBody>
          <a:bodyPr wrap="none">
            <a:spAutoFit/>
          </a:bodyPr>
          <a:lstStyle/>
          <a:p>
            <a:pPr eaLnBrk="1" hangingPunct="1"/>
            <a:r>
              <a:rPr lang="en-GB" altLang="en-US" dirty="0"/>
              <a:t>How could people show respect to one another? </a:t>
            </a:r>
          </a:p>
        </p:txBody>
      </p:sp>
      <p:grpSp>
        <p:nvGrpSpPr>
          <p:cNvPr id="31" name="Group 30">
            <a:extLst>
              <a:ext uri="{FF2B5EF4-FFF2-40B4-BE49-F238E27FC236}">
                <a16:creationId xmlns:a16="http://schemas.microsoft.com/office/drawing/2014/main" id="{725292DE-FF93-4963-8936-6B692517F0AA}"/>
              </a:ext>
            </a:extLst>
          </p:cNvPr>
          <p:cNvGrpSpPr>
            <a:grpSpLocks/>
          </p:cNvGrpSpPr>
          <p:nvPr/>
        </p:nvGrpSpPr>
        <p:grpSpPr bwMode="auto">
          <a:xfrm>
            <a:off x="755650" y="2776862"/>
            <a:ext cx="7632700" cy="720080"/>
            <a:chOff x="765178" y="3332064"/>
            <a:chExt cx="7182150" cy="1753120"/>
          </a:xfrm>
        </p:grpSpPr>
        <p:sp>
          <p:nvSpPr>
            <p:cNvPr id="32" name="Rectangle 31">
              <a:extLst>
                <a:ext uri="{FF2B5EF4-FFF2-40B4-BE49-F238E27FC236}">
                  <a16:creationId xmlns:a16="http://schemas.microsoft.com/office/drawing/2014/main" id="{6CD01E94-238A-4B41-A562-2707197D2DE2}"/>
                </a:ext>
              </a:extLst>
            </p:cNvPr>
            <p:cNvSpPr/>
            <p:nvPr/>
          </p:nvSpPr>
          <p:spPr>
            <a:xfrm>
              <a:off x="765178" y="3332064"/>
              <a:ext cx="7182150" cy="1753120"/>
            </a:xfrm>
            <a:prstGeom prst="rect">
              <a:avLst/>
            </a:prstGeom>
            <a:solidFill>
              <a:schemeClr val="accent3">
                <a:lumMod val="20000"/>
                <a:lumOff val="8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3" name="TextBox 5">
              <a:extLst>
                <a:ext uri="{FF2B5EF4-FFF2-40B4-BE49-F238E27FC236}">
                  <a16:creationId xmlns:a16="http://schemas.microsoft.com/office/drawing/2014/main" id="{D81A837C-AEE0-47B8-AEE7-092D4F0C3ECF}"/>
                </a:ext>
              </a:extLst>
            </p:cNvPr>
            <p:cNvSpPr txBox="1">
              <a:spLocks noChangeArrowheads="1"/>
            </p:cNvSpPr>
            <p:nvPr/>
          </p:nvSpPr>
          <p:spPr bwMode="auto">
            <a:xfrm>
              <a:off x="872377" y="3360866"/>
              <a:ext cx="7037957" cy="157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We should always be treated with care and respect by people we care about, so that those relationships make us feel safe and secure. </a:t>
              </a:r>
            </a:p>
          </p:txBody>
        </p:sp>
      </p:grpSp>
      <p:grpSp>
        <p:nvGrpSpPr>
          <p:cNvPr id="34" name="Group 33">
            <a:extLst>
              <a:ext uri="{FF2B5EF4-FFF2-40B4-BE49-F238E27FC236}">
                <a16:creationId xmlns:a16="http://schemas.microsoft.com/office/drawing/2014/main" id="{725292DE-FF93-4963-8936-6B692517F0AA}"/>
              </a:ext>
            </a:extLst>
          </p:cNvPr>
          <p:cNvGrpSpPr>
            <a:grpSpLocks/>
          </p:cNvGrpSpPr>
          <p:nvPr/>
        </p:nvGrpSpPr>
        <p:grpSpPr bwMode="auto">
          <a:xfrm>
            <a:off x="1653331" y="2794096"/>
            <a:ext cx="5837337" cy="720080"/>
            <a:chOff x="765178" y="3332064"/>
            <a:chExt cx="7182150" cy="1753120"/>
          </a:xfrm>
        </p:grpSpPr>
        <p:sp>
          <p:nvSpPr>
            <p:cNvPr id="35" name="Rectangle 34">
              <a:extLst>
                <a:ext uri="{FF2B5EF4-FFF2-40B4-BE49-F238E27FC236}">
                  <a16:creationId xmlns:a16="http://schemas.microsoft.com/office/drawing/2014/main" id="{6CD01E94-238A-4B41-A562-2707197D2DE2}"/>
                </a:ext>
              </a:extLst>
            </p:cNvPr>
            <p:cNvSpPr/>
            <p:nvPr/>
          </p:nvSpPr>
          <p:spPr>
            <a:xfrm>
              <a:off x="765178" y="3332064"/>
              <a:ext cx="7182150" cy="1753120"/>
            </a:xfrm>
            <a:prstGeom prst="rect">
              <a:avLst/>
            </a:prstGeom>
            <a:solidFill>
              <a:schemeClr val="accent3">
                <a:lumMod val="20000"/>
                <a:lumOff val="8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6" name="TextBox 5">
              <a:extLst>
                <a:ext uri="{FF2B5EF4-FFF2-40B4-BE49-F238E27FC236}">
                  <a16:creationId xmlns:a16="http://schemas.microsoft.com/office/drawing/2014/main" id="{D81A837C-AEE0-47B8-AEE7-092D4F0C3ECF}"/>
                </a:ext>
              </a:extLst>
            </p:cNvPr>
            <p:cNvSpPr txBox="1">
              <a:spLocks noChangeArrowheads="1"/>
            </p:cNvSpPr>
            <p:nvPr/>
          </p:nvSpPr>
          <p:spPr bwMode="auto">
            <a:xfrm>
              <a:off x="872377" y="3360866"/>
              <a:ext cx="7037957" cy="157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If we do not feel this, we can speak to a trusted adult. </a:t>
              </a:r>
              <a:br>
                <a:rPr lang="en-GB" altLang="en-US" dirty="0">
                  <a:solidFill>
                    <a:schemeClr val="tx1"/>
                  </a:solidFill>
                </a:rPr>
              </a:br>
              <a:r>
                <a:rPr lang="en-GB" altLang="en-US" dirty="0">
                  <a:solidFill>
                    <a:schemeClr val="tx1"/>
                  </a:solidFill>
                </a:rPr>
                <a:t>Who are our trusted adults? </a:t>
              </a:r>
            </a:p>
          </p:txBody>
        </p:sp>
      </p:grpSp>
      <p:grpSp>
        <p:nvGrpSpPr>
          <p:cNvPr id="37" name="Group 36"/>
          <p:cNvGrpSpPr/>
          <p:nvPr/>
        </p:nvGrpSpPr>
        <p:grpSpPr>
          <a:xfrm>
            <a:off x="3419872" y="3752828"/>
            <a:ext cx="2304257" cy="2340467"/>
            <a:chOff x="3419872" y="3752828"/>
            <a:chExt cx="2304257" cy="2340467"/>
          </a:xfrm>
        </p:grpSpPr>
        <p:sp>
          <p:nvSpPr>
            <p:cNvPr id="38" name="Oval 37"/>
            <p:cNvSpPr/>
            <p:nvPr/>
          </p:nvSpPr>
          <p:spPr>
            <a:xfrm>
              <a:off x="3419872" y="3752829"/>
              <a:ext cx="2304257" cy="2320925"/>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9" name="Picture 38"/>
            <p:cNvPicPr>
              <a:picLocks noChangeAspect="1"/>
            </p:cNvPicPr>
            <p:nvPr/>
          </p:nvPicPr>
          <p:blipFill rotWithShape="1">
            <a:blip r:embed="rId3" cstate="screen">
              <a:extLst>
                <a:ext uri="{28A0092B-C50C-407E-A947-70E740481C1C}">
                  <a14:useLocalDpi xmlns:a14="http://schemas.microsoft.com/office/drawing/2010/main"/>
                </a:ext>
              </a:extLst>
            </a:blip>
            <a:srcRect t="-17251" b="-18254"/>
            <a:stretch/>
          </p:blipFill>
          <p:spPr>
            <a:xfrm>
              <a:off x="3419872" y="3752828"/>
              <a:ext cx="2304256" cy="2340467"/>
            </a:xfrm>
            <a:prstGeom prst="ellipse">
              <a:avLst/>
            </a:prstGeom>
          </p:spPr>
        </p:pic>
      </p:grpSp>
      <p:grpSp>
        <p:nvGrpSpPr>
          <p:cNvPr id="40" name="Group 39"/>
          <p:cNvGrpSpPr/>
          <p:nvPr/>
        </p:nvGrpSpPr>
        <p:grpSpPr>
          <a:xfrm>
            <a:off x="655537" y="3636703"/>
            <a:ext cx="1401654" cy="2672022"/>
            <a:chOff x="611839" y="3640385"/>
            <a:chExt cx="1401654" cy="2672022"/>
          </a:xfrm>
        </p:grpSpPr>
        <p:sp>
          <p:nvSpPr>
            <p:cNvPr id="41" name="Rectangle 40"/>
            <p:cNvSpPr/>
            <p:nvPr/>
          </p:nvSpPr>
          <p:spPr>
            <a:xfrm>
              <a:off x="734313" y="5944235"/>
              <a:ext cx="1080120" cy="368172"/>
            </a:xfrm>
            <a:prstGeom prst="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parents</a:t>
              </a:r>
            </a:p>
          </p:txBody>
        </p:sp>
        <p:pic>
          <p:nvPicPr>
            <p:cNvPr id="42" name="Picture 4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11839" y="3640385"/>
              <a:ext cx="1401654" cy="2259165"/>
            </a:xfrm>
            <a:prstGeom prst="rect">
              <a:avLst/>
            </a:prstGeom>
          </p:spPr>
        </p:pic>
      </p:grpSp>
      <p:grpSp>
        <p:nvGrpSpPr>
          <p:cNvPr id="43" name="Group 42"/>
          <p:cNvGrpSpPr/>
          <p:nvPr/>
        </p:nvGrpSpPr>
        <p:grpSpPr>
          <a:xfrm>
            <a:off x="2641792" y="3630598"/>
            <a:ext cx="1634691" cy="2678127"/>
            <a:chOff x="2714566" y="3634280"/>
            <a:chExt cx="1634691" cy="2678127"/>
          </a:xfrm>
        </p:grpSpPr>
        <p:sp>
          <p:nvSpPr>
            <p:cNvPr id="44" name="Rectangle 43"/>
            <p:cNvSpPr/>
            <p:nvPr/>
          </p:nvSpPr>
          <p:spPr>
            <a:xfrm>
              <a:off x="2730266" y="5944235"/>
              <a:ext cx="1603290" cy="368172"/>
            </a:xfrm>
            <a:prstGeom prst="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grandparents</a:t>
              </a:r>
            </a:p>
          </p:txBody>
        </p:sp>
        <p:grpSp>
          <p:nvGrpSpPr>
            <p:cNvPr id="45" name="Group 44"/>
            <p:cNvGrpSpPr/>
            <p:nvPr/>
          </p:nvGrpSpPr>
          <p:grpSpPr>
            <a:xfrm>
              <a:off x="2714566" y="3634280"/>
              <a:ext cx="1634691" cy="2268406"/>
              <a:chOff x="2599447" y="3552322"/>
              <a:chExt cx="1720478" cy="2387449"/>
            </a:xfrm>
          </p:grpSpPr>
          <p:pic>
            <p:nvPicPr>
              <p:cNvPr id="46" name="Picture 4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562385" y="3552322"/>
                <a:ext cx="757540" cy="2387449"/>
              </a:xfrm>
              <a:prstGeom prst="rect">
                <a:avLst/>
              </a:prstGeom>
            </p:spPr>
          </p:pic>
          <p:pic>
            <p:nvPicPr>
              <p:cNvPr id="47" name="Picture 4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599447" y="3552322"/>
                <a:ext cx="923114" cy="2372607"/>
              </a:xfrm>
              <a:prstGeom prst="rect">
                <a:avLst/>
              </a:prstGeom>
            </p:spPr>
          </p:pic>
        </p:grpSp>
      </p:grpSp>
      <p:grpSp>
        <p:nvGrpSpPr>
          <p:cNvPr id="48" name="Group 47"/>
          <p:cNvGrpSpPr/>
          <p:nvPr/>
        </p:nvGrpSpPr>
        <p:grpSpPr>
          <a:xfrm>
            <a:off x="4861084" y="3723624"/>
            <a:ext cx="1642880" cy="2585101"/>
            <a:chOff x="4919618" y="3727306"/>
            <a:chExt cx="1642880" cy="2585101"/>
          </a:xfrm>
        </p:grpSpPr>
        <p:sp>
          <p:nvSpPr>
            <p:cNvPr id="49" name="Rectangle 48"/>
            <p:cNvSpPr/>
            <p:nvPr/>
          </p:nvSpPr>
          <p:spPr>
            <a:xfrm>
              <a:off x="5200998" y="5944235"/>
              <a:ext cx="1080120" cy="368172"/>
            </a:xfrm>
            <a:prstGeom prst="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carers</a:t>
              </a:r>
            </a:p>
          </p:txBody>
        </p:sp>
        <p:pic>
          <p:nvPicPr>
            <p:cNvPr id="50" name="Picture 49"/>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919618" y="3727306"/>
              <a:ext cx="1642880" cy="2171084"/>
            </a:xfrm>
            <a:prstGeom prst="rect">
              <a:avLst/>
            </a:prstGeom>
          </p:spPr>
        </p:pic>
      </p:grpSp>
      <p:grpSp>
        <p:nvGrpSpPr>
          <p:cNvPr id="51" name="Group 50"/>
          <p:cNvGrpSpPr/>
          <p:nvPr/>
        </p:nvGrpSpPr>
        <p:grpSpPr>
          <a:xfrm>
            <a:off x="7088566" y="3749146"/>
            <a:ext cx="1559382" cy="2559579"/>
            <a:chOff x="7044868" y="3752828"/>
            <a:chExt cx="1559382" cy="2559579"/>
          </a:xfrm>
        </p:grpSpPr>
        <p:sp>
          <p:nvSpPr>
            <p:cNvPr id="52" name="Rectangle 51"/>
            <p:cNvSpPr/>
            <p:nvPr/>
          </p:nvSpPr>
          <p:spPr>
            <a:xfrm>
              <a:off x="7284499" y="5944235"/>
              <a:ext cx="1080120" cy="368172"/>
            </a:xfrm>
            <a:prstGeom prst="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teachers</a:t>
              </a:r>
            </a:p>
          </p:txBody>
        </p:sp>
        <p:grpSp>
          <p:nvGrpSpPr>
            <p:cNvPr id="53" name="Group 52"/>
            <p:cNvGrpSpPr/>
            <p:nvPr/>
          </p:nvGrpSpPr>
          <p:grpSpPr>
            <a:xfrm>
              <a:off x="7044868" y="3752828"/>
              <a:ext cx="1559382" cy="2145562"/>
              <a:chOff x="7044868" y="3752828"/>
              <a:chExt cx="1559382" cy="2145562"/>
            </a:xfrm>
          </p:grpSpPr>
          <p:pic>
            <p:nvPicPr>
              <p:cNvPr id="54" name="Picture 53"/>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044868" y="3752828"/>
                <a:ext cx="689053" cy="2145562"/>
              </a:xfrm>
              <a:prstGeom prst="rect">
                <a:avLst/>
              </a:prstGeom>
            </p:spPr>
          </p:pic>
          <p:pic>
            <p:nvPicPr>
              <p:cNvPr id="55" name="Picture 54"/>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748234" y="3752828"/>
                <a:ext cx="856016" cy="2145562"/>
              </a:xfrm>
              <a:prstGeom prst="rect">
                <a:avLst/>
              </a:prstGeom>
            </p:spPr>
          </p:pic>
        </p:grpSp>
      </p:grpSp>
    </p:spTree>
    <p:extLst>
      <p:ext uri="{BB962C8B-B14F-4D97-AF65-F5344CB8AC3E}">
        <p14:creationId xmlns:p14="http://schemas.microsoft.com/office/powerpoint/2010/main" val="453996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1000"/>
                                        <p:tgtEl>
                                          <p:spTgt spid="31"/>
                                        </p:tgtEl>
                                      </p:cBhvr>
                                    </p:animEffect>
                                    <p:anim calcmode="lin" valueType="num">
                                      <p:cBhvr>
                                        <p:cTn id="17" dur="1000" fill="hold"/>
                                        <p:tgtEl>
                                          <p:spTgt spid="31"/>
                                        </p:tgtEl>
                                        <p:attrNameLst>
                                          <p:attrName>ppt_x</p:attrName>
                                        </p:attrNameLst>
                                      </p:cBhvr>
                                      <p:tavLst>
                                        <p:tav tm="0">
                                          <p:val>
                                            <p:strVal val="#ppt_x"/>
                                          </p:val>
                                        </p:tav>
                                        <p:tav tm="100000">
                                          <p:val>
                                            <p:strVal val="#ppt_x"/>
                                          </p:val>
                                        </p:tav>
                                      </p:tavLst>
                                    </p:anim>
                                    <p:anim calcmode="lin" valueType="num">
                                      <p:cBhvr>
                                        <p:cTn id="18" dur="1000" fill="hold"/>
                                        <p:tgtEl>
                                          <p:spTgt spid="31"/>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31"/>
                                        </p:tgtEl>
                                      </p:cBhvr>
                                    </p:animEffect>
                                    <p:set>
                                      <p:cBhvr>
                                        <p:cTn id="27" dur="1" fill="hold">
                                          <p:stCondLst>
                                            <p:cond delay="499"/>
                                          </p:stCondLst>
                                        </p:cTn>
                                        <p:tgtEl>
                                          <p:spTgt spid="31"/>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500"/>
                                        <p:tgtEl>
                                          <p:spTgt spid="37"/>
                                        </p:tgtEl>
                                      </p:cBhvr>
                                    </p:animEffect>
                                    <p:set>
                                      <p:cBhvr>
                                        <p:cTn id="30" dur="1" fill="hold">
                                          <p:stCondLst>
                                            <p:cond delay="499"/>
                                          </p:stCondLst>
                                        </p:cTn>
                                        <p:tgtEl>
                                          <p:spTgt spid="37"/>
                                        </p:tgtEl>
                                        <p:attrNameLst>
                                          <p:attrName>style.visibility</p:attrName>
                                        </p:attrNameLst>
                                      </p:cBhvr>
                                      <p:to>
                                        <p:strVal val="hidden"/>
                                      </p:to>
                                    </p:set>
                                  </p:childTnLst>
                                </p:cTn>
                              </p:par>
                            </p:childTnLst>
                          </p:cTn>
                        </p:par>
                        <p:par>
                          <p:cTn id="31" fill="hold">
                            <p:stCondLst>
                              <p:cond delay="500"/>
                            </p:stCondLst>
                            <p:childTnLst>
                              <p:par>
                                <p:cTn id="32" presetID="42" presetClass="entr" presetSubtype="0" fill="hold" nodeType="after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fade">
                                      <p:cBhvr>
                                        <p:cTn id="34" dur="1000"/>
                                        <p:tgtEl>
                                          <p:spTgt spid="34"/>
                                        </p:tgtEl>
                                      </p:cBhvr>
                                    </p:animEffect>
                                    <p:anim calcmode="lin" valueType="num">
                                      <p:cBhvr>
                                        <p:cTn id="35" dur="1000" fill="hold"/>
                                        <p:tgtEl>
                                          <p:spTgt spid="34"/>
                                        </p:tgtEl>
                                        <p:attrNameLst>
                                          <p:attrName>ppt_x</p:attrName>
                                        </p:attrNameLst>
                                      </p:cBhvr>
                                      <p:tavLst>
                                        <p:tav tm="0">
                                          <p:val>
                                            <p:strVal val="#ppt_x"/>
                                          </p:val>
                                        </p:tav>
                                        <p:tav tm="100000">
                                          <p:val>
                                            <p:strVal val="#ppt_x"/>
                                          </p:val>
                                        </p:tav>
                                      </p:tavLst>
                                    </p:anim>
                                    <p:anim calcmode="lin" valueType="num">
                                      <p:cBhvr>
                                        <p:cTn id="36"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fade">
                                      <p:cBhvr>
                                        <p:cTn id="41" dur="1000"/>
                                        <p:tgtEl>
                                          <p:spTgt spid="40"/>
                                        </p:tgtEl>
                                      </p:cBhvr>
                                    </p:animEffect>
                                    <p:anim calcmode="lin" valueType="num">
                                      <p:cBhvr>
                                        <p:cTn id="42" dur="1000" fill="hold"/>
                                        <p:tgtEl>
                                          <p:spTgt spid="40"/>
                                        </p:tgtEl>
                                        <p:attrNameLst>
                                          <p:attrName>ppt_x</p:attrName>
                                        </p:attrNameLst>
                                      </p:cBhvr>
                                      <p:tavLst>
                                        <p:tav tm="0">
                                          <p:val>
                                            <p:strVal val="#ppt_x"/>
                                          </p:val>
                                        </p:tav>
                                        <p:tav tm="100000">
                                          <p:val>
                                            <p:strVal val="#ppt_x"/>
                                          </p:val>
                                        </p:tav>
                                      </p:tavLst>
                                    </p:anim>
                                    <p:anim calcmode="lin" valueType="num">
                                      <p:cBhvr>
                                        <p:cTn id="43" dur="1000" fill="hold"/>
                                        <p:tgtEl>
                                          <p:spTgt spid="40"/>
                                        </p:tgtEl>
                                        <p:attrNameLst>
                                          <p:attrName>ppt_y</p:attrName>
                                        </p:attrNameLst>
                                      </p:cBhvr>
                                      <p:tavLst>
                                        <p:tav tm="0">
                                          <p:val>
                                            <p:strVal val="#ppt_y+.1"/>
                                          </p:val>
                                        </p:tav>
                                        <p:tav tm="100000">
                                          <p:val>
                                            <p:strVal val="#ppt_y"/>
                                          </p:val>
                                        </p:tav>
                                      </p:tavLst>
                                    </p:anim>
                                  </p:childTnLst>
                                </p:cTn>
                              </p:par>
                            </p:childTnLst>
                          </p:cTn>
                        </p:par>
                        <p:par>
                          <p:cTn id="44" fill="hold">
                            <p:stCondLst>
                              <p:cond delay="1000"/>
                            </p:stCondLst>
                            <p:childTnLst>
                              <p:par>
                                <p:cTn id="45" presetID="42" presetClass="entr" presetSubtype="0" fill="hold" nodeType="afterEffect">
                                  <p:stCondLst>
                                    <p:cond delay="0"/>
                                  </p:stCondLst>
                                  <p:childTnLst>
                                    <p:set>
                                      <p:cBhvr>
                                        <p:cTn id="46" dur="1" fill="hold">
                                          <p:stCondLst>
                                            <p:cond delay="0"/>
                                          </p:stCondLst>
                                        </p:cTn>
                                        <p:tgtEl>
                                          <p:spTgt spid="43"/>
                                        </p:tgtEl>
                                        <p:attrNameLst>
                                          <p:attrName>style.visibility</p:attrName>
                                        </p:attrNameLst>
                                      </p:cBhvr>
                                      <p:to>
                                        <p:strVal val="visible"/>
                                      </p:to>
                                    </p:set>
                                    <p:animEffect transition="in" filter="fade">
                                      <p:cBhvr>
                                        <p:cTn id="47" dur="1000"/>
                                        <p:tgtEl>
                                          <p:spTgt spid="43"/>
                                        </p:tgtEl>
                                      </p:cBhvr>
                                    </p:animEffect>
                                    <p:anim calcmode="lin" valueType="num">
                                      <p:cBhvr>
                                        <p:cTn id="48" dur="1000" fill="hold"/>
                                        <p:tgtEl>
                                          <p:spTgt spid="43"/>
                                        </p:tgtEl>
                                        <p:attrNameLst>
                                          <p:attrName>ppt_x</p:attrName>
                                        </p:attrNameLst>
                                      </p:cBhvr>
                                      <p:tavLst>
                                        <p:tav tm="0">
                                          <p:val>
                                            <p:strVal val="#ppt_x"/>
                                          </p:val>
                                        </p:tav>
                                        <p:tav tm="100000">
                                          <p:val>
                                            <p:strVal val="#ppt_x"/>
                                          </p:val>
                                        </p:tav>
                                      </p:tavLst>
                                    </p:anim>
                                    <p:anim calcmode="lin" valueType="num">
                                      <p:cBhvr>
                                        <p:cTn id="49" dur="1000" fill="hold"/>
                                        <p:tgtEl>
                                          <p:spTgt spid="43"/>
                                        </p:tgtEl>
                                        <p:attrNameLst>
                                          <p:attrName>ppt_y</p:attrName>
                                        </p:attrNameLst>
                                      </p:cBhvr>
                                      <p:tavLst>
                                        <p:tav tm="0">
                                          <p:val>
                                            <p:strVal val="#ppt_y+.1"/>
                                          </p:val>
                                        </p:tav>
                                        <p:tav tm="100000">
                                          <p:val>
                                            <p:strVal val="#ppt_y"/>
                                          </p:val>
                                        </p:tav>
                                      </p:tavLst>
                                    </p:anim>
                                  </p:childTnLst>
                                </p:cTn>
                              </p:par>
                            </p:childTnLst>
                          </p:cTn>
                        </p:par>
                        <p:par>
                          <p:cTn id="50" fill="hold">
                            <p:stCondLst>
                              <p:cond delay="2000"/>
                            </p:stCondLst>
                            <p:childTnLst>
                              <p:par>
                                <p:cTn id="51" presetID="42" presetClass="entr" presetSubtype="0" fill="hold"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fade">
                                      <p:cBhvr>
                                        <p:cTn id="53" dur="1000"/>
                                        <p:tgtEl>
                                          <p:spTgt spid="48"/>
                                        </p:tgtEl>
                                      </p:cBhvr>
                                    </p:animEffect>
                                    <p:anim calcmode="lin" valueType="num">
                                      <p:cBhvr>
                                        <p:cTn id="54" dur="1000" fill="hold"/>
                                        <p:tgtEl>
                                          <p:spTgt spid="48"/>
                                        </p:tgtEl>
                                        <p:attrNameLst>
                                          <p:attrName>ppt_x</p:attrName>
                                        </p:attrNameLst>
                                      </p:cBhvr>
                                      <p:tavLst>
                                        <p:tav tm="0">
                                          <p:val>
                                            <p:strVal val="#ppt_x"/>
                                          </p:val>
                                        </p:tav>
                                        <p:tav tm="100000">
                                          <p:val>
                                            <p:strVal val="#ppt_x"/>
                                          </p:val>
                                        </p:tav>
                                      </p:tavLst>
                                    </p:anim>
                                    <p:anim calcmode="lin" valueType="num">
                                      <p:cBhvr>
                                        <p:cTn id="55" dur="1000" fill="hold"/>
                                        <p:tgtEl>
                                          <p:spTgt spid="48"/>
                                        </p:tgtEl>
                                        <p:attrNameLst>
                                          <p:attrName>ppt_y</p:attrName>
                                        </p:attrNameLst>
                                      </p:cBhvr>
                                      <p:tavLst>
                                        <p:tav tm="0">
                                          <p:val>
                                            <p:strVal val="#ppt_y+.1"/>
                                          </p:val>
                                        </p:tav>
                                        <p:tav tm="100000">
                                          <p:val>
                                            <p:strVal val="#ppt_y"/>
                                          </p:val>
                                        </p:tav>
                                      </p:tavLst>
                                    </p:anim>
                                  </p:childTnLst>
                                </p:cTn>
                              </p:par>
                            </p:childTnLst>
                          </p:cTn>
                        </p:par>
                        <p:par>
                          <p:cTn id="56" fill="hold">
                            <p:stCondLst>
                              <p:cond delay="3000"/>
                            </p:stCondLst>
                            <p:childTnLst>
                              <p:par>
                                <p:cTn id="57" presetID="42" presetClass="entr" presetSubtype="0" fill="hold" nodeType="afterEffect">
                                  <p:stCondLst>
                                    <p:cond delay="0"/>
                                  </p:stCondLst>
                                  <p:childTnLst>
                                    <p:set>
                                      <p:cBhvr>
                                        <p:cTn id="58" dur="1" fill="hold">
                                          <p:stCondLst>
                                            <p:cond delay="0"/>
                                          </p:stCondLst>
                                        </p:cTn>
                                        <p:tgtEl>
                                          <p:spTgt spid="51"/>
                                        </p:tgtEl>
                                        <p:attrNameLst>
                                          <p:attrName>style.visibility</p:attrName>
                                        </p:attrNameLst>
                                      </p:cBhvr>
                                      <p:to>
                                        <p:strVal val="visible"/>
                                      </p:to>
                                    </p:set>
                                    <p:animEffect transition="in" filter="fade">
                                      <p:cBhvr>
                                        <p:cTn id="59" dur="1000"/>
                                        <p:tgtEl>
                                          <p:spTgt spid="51"/>
                                        </p:tgtEl>
                                      </p:cBhvr>
                                    </p:animEffect>
                                    <p:anim calcmode="lin" valueType="num">
                                      <p:cBhvr>
                                        <p:cTn id="60" dur="1000" fill="hold"/>
                                        <p:tgtEl>
                                          <p:spTgt spid="51"/>
                                        </p:tgtEl>
                                        <p:attrNameLst>
                                          <p:attrName>ppt_x</p:attrName>
                                        </p:attrNameLst>
                                      </p:cBhvr>
                                      <p:tavLst>
                                        <p:tav tm="0">
                                          <p:val>
                                            <p:strVal val="#ppt_x"/>
                                          </p:val>
                                        </p:tav>
                                        <p:tav tm="100000">
                                          <p:val>
                                            <p:strVal val="#ppt_x"/>
                                          </p:val>
                                        </p:tav>
                                      </p:tavLst>
                                    </p:anim>
                                    <p:anim calcmode="lin" valueType="num">
                                      <p:cBhvr>
                                        <p:cTn id="61" dur="100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F6B0B6B6-F004-4F27-A724-49155F1DE9F2}"/>
              </a:ext>
            </a:extLst>
          </p:cNvPr>
          <p:cNvSpPr>
            <a:spLocks noGrp="1" noChangeArrowheads="1"/>
          </p:cNvSpPr>
          <p:nvPr>
            <p:ph type="title"/>
          </p:nvPr>
        </p:nvSpPr>
        <p:spPr>
          <a:xfrm>
            <a:off x="457200" y="479425"/>
            <a:ext cx="8220075" cy="993775"/>
          </a:xfrm>
        </p:spPr>
        <p:txBody>
          <a:bodyPr/>
          <a:lstStyle/>
          <a:p>
            <a:pPr eaLnBrk="1" hangingPunct="1"/>
            <a:r>
              <a:rPr lang="en-GB" altLang="en-US"/>
              <a:t>Consideration for Others</a:t>
            </a:r>
          </a:p>
        </p:txBody>
      </p:sp>
      <p:pic>
        <p:nvPicPr>
          <p:cNvPr id="12" name="Whole Class">
            <a:extLst>
              <a:ext uri="{FF2B5EF4-FFF2-40B4-BE49-F238E27FC236}">
                <a16:creationId xmlns:a16="http://schemas.microsoft.com/office/drawing/2014/main" id="{05A8D4A0-EE9E-4C21-9A97-2DDA7D3F540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 name="Group 12">
            <a:extLst>
              <a:ext uri="{FF2B5EF4-FFF2-40B4-BE49-F238E27FC236}">
                <a16:creationId xmlns:a16="http://schemas.microsoft.com/office/drawing/2014/main" id="{EFC1D863-5911-4C14-BAF0-148CD9BD0822}"/>
              </a:ext>
            </a:extLst>
          </p:cNvPr>
          <p:cNvGrpSpPr>
            <a:grpSpLocks/>
          </p:cNvGrpSpPr>
          <p:nvPr/>
        </p:nvGrpSpPr>
        <p:grpSpPr bwMode="auto">
          <a:xfrm>
            <a:off x="577850" y="1419225"/>
            <a:ext cx="7954963" cy="1025525"/>
            <a:chOff x="577572" y="1420018"/>
            <a:chExt cx="7954868" cy="1024732"/>
          </a:xfrm>
        </p:grpSpPr>
        <p:sp>
          <p:nvSpPr>
            <p:cNvPr id="14" name="Rectangle 13">
              <a:extLst>
                <a:ext uri="{FF2B5EF4-FFF2-40B4-BE49-F238E27FC236}">
                  <a16:creationId xmlns:a16="http://schemas.microsoft.com/office/drawing/2014/main" id="{0D1FFEA6-AC20-4C6F-9FEF-D744C3FD34A1}"/>
                </a:ext>
              </a:extLst>
            </p:cNvPr>
            <p:cNvSpPr/>
            <p:nvPr/>
          </p:nvSpPr>
          <p:spPr>
            <a:xfrm>
              <a:off x="577572" y="1420018"/>
              <a:ext cx="7954868" cy="1024732"/>
            </a:xfrm>
            <a:prstGeom prst="rect">
              <a:avLst/>
            </a:prstGeom>
            <a:solidFill>
              <a:schemeClr val="bg1"/>
            </a:solidFill>
            <a:ln w="1905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 name="TextBox 3">
              <a:extLst>
                <a:ext uri="{FF2B5EF4-FFF2-40B4-BE49-F238E27FC236}">
                  <a16:creationId xmlns:a16="http://schemas.microsoft.com/office/drawing/2014/main" id="{E6FC57A7-8EF4-49A2-B571-45459C11D371}"/>
                </a:ext>
              </a:extLst>
            </p:cNvPr>
            <p:cNvSpPr txBox="1">
              <a:spLocks noChangeArrowheads="1"/>
            </p:cNvSpPr>
            <p:nvPr/>
          </p:nvSpPr>
          <p:spPr bwMode="auto">
            <a:xfrm>
              <a:off x="688975" y="1470421"/>
              <a:ext cx="77660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a:solidFill>
                    <a:schemeClr val="tx1"/>
                  </a:solidFill>
                </a:rPr>
                <a:t>Being </a:t>
              </a:r>
              <a:r>
                <a:rPr lang="en-GB" altLang="en-US">
                  <a:solidFill>
                    <a:srgbClr val="DE1E5A"/>
                  </a:solidFill>
                </a:rPr>
                <a:t>kind</a:t>
              </a:r>
              <a:r>
                <a:rPr lang="en-GB" altLang="en-US">
                  <a:solidFill>
                    <a:schemeClr val="tx1"/>
                  </a:solidFill>
                </a:rPr>
                <a:t> is when someone has or shows a friendly, generous and considerate nature. It involves thinking of others and doing things that make them happy.</a:t>
              </a:r>
            </a:p>
          </p:txBody>
        </p:sp>
      </p:grpSp>
      <p:sp>
        <p:nvSpPr>
          <p:cNvPr id="16" name="TextBox 15">
            <a:extLst>
              <a:ext uri="{FF2B5EF4-FFF2-40B4-BE49-F238E27FC236}">
                <a16:creationId xmlns:a16="http://schemas.microsoft.com/office/drawing/2014/main" id="{98EC77A3-5160-4917-9D6C-4DC438E37131}"/>
              </a:ext>
            </a:extLst>
          </p:cNvPr>
          <p:cNvSpPr txBox="1">
            <a:spLocks noChangeArrowheads="1"/>
          </p:cNvSpPr>
          <p:nvPr/>
        </p:nvSpPr>
        <p:spPr bwMode="auto">
          <a:xfrm>
            <a:off x="766763" y="2541588"/>
            <a:ext cx="76009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rgbClr val="019542"/>
                </a:solidFill>
              </a:rPr>
              <a:t>Can you think of some examples of kindness in school?</a:t>
            </a:r>
          </a:p>
        </p:txBody>
      </p:sp>
      <p:sp>
        <p:nvSpPr>
          <p:cNvPr id="17" name="TextBox 16">
            <a:extLst>
              <a:ext uri="{FF2B5EF4-FFF2-40B4-BE49-F238E27FC236}">
                <a16:creationId xmlns:a16="http://schemas.microsoft.com/office/drawing/2014/main" id="{1B827BE8-0D55-47C6-877B-12575AA6FA7C}"/>
              </a:ext>
            </a:extLst>
          </p:cNvPr>
          <p:cNvSpPr txBox="1">
            <a:spLocks noChangeArrowheads="1"/>
          </p:cNvSpPr>
          <p:nvPr/>
        </p:nvSpPr>
        <p:spPr bwMode="auto">
          <a:xfrm>
            <a:off x="1385888" y="3008313"/>
            <a:ext cx="63722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rgbClr val="019542"/>
                </a:solidFill>
              </a:rPr>
              <a:t>Can you think of any examples of kindness on a bigger scale, such as in the community?</a:t>
            </a:r>
          </a:p>
        </p:txBody>
      </p:sp>
      <p:grpSp>
        <p:nvGrpSpPr>
          <p:cNvPr id="18" name="Group 17">
            <a:extLst>
              <a:ext uri="{FF2B5EF4-FFF2-40B4-BE49-F238E27FC236}">
                <a16:creationId xmlns:a16="http://schemas.microsoft.com/office/drawing/2014/main" id="{2698F584-5D07-4897-8EA4-5C30F9F0B28D}"/>
              </a:ext>
            </a:extLst>
          </p:cNvPr>
          <p:cNvGrpSpPr>
            <a:grpSpLocks/>
          </p:cNvGrpSpPr>
          <p:nvPr/>
        </p:nvGrpSpPr>
        <p:grpSpPr bwMode="auto">
          <a:xfrm>
            <a:off x="577850" y="3790950"/>
            <a:ext cx="7954963" cy="1871663"/>
            <a:chOff x="577572" y="3790949"/>
            <a:chExt cx="7954868" cy="1871663"/>
          </a:xfrm>
        </p:grpSpPr>
        <p:sp>
          <p:nvSpPr>
            <p:cNvPr id="25" name="Rectangle 24">
              <a:extLst>
                <a:ext uri="{FF2B5EF4-FFF2-40B4-BE49-F238E27FC236}">
                  <a16:creationId xmlns:a16="http://schemas.microsoft.com/office/drawing/2014/main" id="{08E14165-314B-4EA4-BF3F-0C1B5459B84D}"/>
                </a:ext>
              </a:extLst>
            </p:cNvPr>
            <p:cNvSpPr/>
            <p:nvPr/>
          </p:nvSpPr>
          <p:spPr>
            <a:xfrm>
              <a:off x="577572" y="3790949"/>
              <a:ext cx="7954868" cy="1871663"/>
            </a:xfrm>
            <a:prstGeom prst="rect">
              <a:avLst/>
            </a:prstGeom>
            <a:solidFill>
              <a:schemeClr val="accent3">
                <a:lumMod val="20000"/>
                <a:lumOff val="8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6" name="TextBox 6">
              <a:extLst>
                <a:ext uri="{FF2B5EF4-FFF2-40B4-BE49-F238E27FC236}">
                  <a16:creationId xmlns:a16="http://schemas.microsoft.com/office/drawing/2014/main" id="{F23C0E8F-E329-43CF-88E3-0AC4770B2F63}"/>
                </a:ext>
              </a:extLst>
            </p:cNvPr>
            <p:cNvSpPr txBox="1">
              <a:spLocks noChangeArrowheads="1"/>
            </p:cNvSpPr>
            <p:nvPr/>
          </p:nvSpPr>
          <p:spPr bwMode="auto">
            <a:xfrm>
              <a:off x="693738" y="3861048"/>
              <a:ext cx="77660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a:solidFill>
                    <a:srgbClr val="DE1E5A"/>
                  </a:solidFill>
                </a:rPr>
                <a:t>Kindness</a:t>
              </a:r>
              <a:r>
                <a:rPr lang="en-GB" altLang="en-US">
                  <a:solidFill>
                    <a:schemeClr val="tx1"/>
                  </a:solidFill>
                </a:rPr>
                <a:t> does not mean never having what you want or always letting others get their own way.</a:t>
              </a:r>
            </a:p>
          </p:txBody>
        </p:sp>
      </p:grpSp>
      <p:sp>
        <p:nvSpPr>
          <p:cNvPr id="27" name="TextBox 26">
            <a:extLst>
              <a:ext uri="{FF2B5EF4-FFF2-40B4-BE49-F238E27FC236}">
                <a16:creationId xmlns:a16="http://schemas.microsoft.com/office/drawing/2014/main" id="{8A9A7095-A67A-4350-95DA-8C2EBF3CF7FB}"/>
              </a:ext>
            </a:extLst>
          </p:cNvPr>
          <p:cNvSpPr txBox="1">
            <a:spLocks noChangeArrowheads="1"/>
          </p:cNvSpPr>
          <p:nvPr/>
        </p:nvSpPr>
        <p:spPr bwMode="auto">
          <a:xfrm>
            <a:off x="688975" y="4643438"/>
            <a:ext cx="77660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a:solidFill>
                  <a:schemeClr val="tx1"/>
                </a:solidFill>
              </a:rPr>
              <a:t>Some people can take other people’s kindness for granted. This means they see how friendly and generous a kind person is and use this to get what they want. Doing this to a kind person will drive them away as a friend.</a:t>
            </a:r>
          </a:p>
        </p:txBody>
      </p:sp>
      <p:sp>
        <p:nvSpPr>
          <p:cNvPr id="28" name="TextBox 27">
            <a:extLst>
              <a:ext uri="{FF2B5EF4-FFF2-40B4-BE49-F238E27FC236}">
                <a16:creationId xmlns:a16="http://schemas.microsoft.com/office/drawing/2014/main" id="{F8189457-8E29-496E-A570-E3DF4321C367}"/>
              </a:ext>
            </a:extLst>
          </p:cNvPr>
          <p:cNvSpPr txBox="1">
            <a:spLocks noChangeArrowheads="1"/>
          </p:cNvSpPr>
          <p:nvPr/>
        </p:nvSpPr>
        <p:spPr bwMode="auto">
          <a:xfrm>
            <a:off x="1381125" y="5797550"/>
            <a:ext cx="63722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rgbClr val="00B050"/>
                </a:solidFill>
              </a:rPr>
              <a:t>How should we treat the kind people in our lives? </a:t>
            </a:r>
          </a:p>
        </p:txBody>
      </p:sp>
    </p:spTree>
    <p:extLst>
      <p:ext uri="{BB962C8B-B14F-4D97-AF65-F5344CB8AC3E}">
        <p14:creationId xmlns:p14="http://schemas.microsoft.com/office/powerpoint/2010/main" val="2104460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27" grpId="0"/>
      <p:bldP spid="2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81382" y="2929180"/>
            <a:ext cx="7606968" cy="3380140"/>
          </a:xfrm>
          <a:prstGeom prst="rect">
            <a:avLst/>
          </a:prstGeom>
        </p:spPr>
      </p:pic>
      <p:pic>
        <p:nvPicPr>
          <p:cNvPr id="12" name="Picture 1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403648" y="3068960"/>
            <a:ext cx="2392288" cy="3240361"/>
          </a:xfrm>
          <a:prstGeom prst="rect">
            <a:avLst/>
          </a:prstGeom>
        </p:spPr>
      </p:pic>
      <p:sp>
        <p:nvSpPr>
          <p:cNvPr id="13" name="Title 1">
            <a:extLst>
              <a:ext uri="{FF2B5EF4-FFF2-40B4-BE49-F238E27FC236}">
                <a16:creationId xmlns:a16="http://schemas.microsoft.com/office/drawing/2014/main" id="{F6B0B6B6-F004-4F27-A724-49155F1DE9F2}"/>
              </a:ext>
            </a:extLst>
          </p:cNvPr>
          <p:cNvSpPr>
            <a:spLocks noGrp="1" noChangeArrowheads="1"/>
          </p:cNvSpPr>
          <p:nvPr>
            <p:ph type="title"/>
          </p:nvPr>
        </p:nvSpPr>
        <p:spPr>
          <a:xfrm>
            <a:off x="457200" y="479425"/>
            <a:ext cx="8220075" cy="993775"/>
          </a:xfrm>
        </p:spPr>
        <p:txBody>
          <a:bodyPr/>
          <a:lstStyle/>
          <a:p>
            <a:pPr eaLnBrk="1" hangingPunct="1"/>
            <a:r>
              <a:rPr lang="en-GB" altLang="en-US"/>
              <a:t>Consideration for Others</a:t>
            </a:r>
          </a:p>
        </p:txBody>
      </p:sp>
      <p:pic>
        <p:nvPicPr>
          <p:cNvPr id="14" name="Whole Class">
            <a:extLst>
              <a:ext uri="{FF2B5EF4-FFF2-40B4-BE49-F238E27FC236}">
                <a16:creationId xmlns:a16="http://schemas.microsoft.com/office/drawing/2014/main" id="{05A8D4A0-EE9E-4C21-9A97-2DDA7D3F5402}"/>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 name="Group 14">
            <a:extLst>
              <a:ext uri="{FF2B5EF4-FFF2-40B4-BE49-F238E27FC236}">
                <a16:creationId xmlns:a16="http://schemas.microsoft.com/office/drawing/2014/main" id="{EFC1D863-5911-4C14-BAF0-148CD9BD0822}"/>
              </a:ext>
            </a:extLst>
          </p:cNvPr>
          <p:cNvGrpSpPr>
            <a:grpSpLocks/>
          </p:cNvGrpSpPr>
          <p:nvPr/>
        </p:nvGrpSpPr>
        <p:grpSpPr bwMode="auto">
          <a:xfrm>
            <a:off x="577850" y="1491233"/>
            <a:ext cx="7954963" cy="425599"/>
            <a:chOff x="577572" y="1420018"/>
            <a:chExt cx="7954868" cy="1024732"/>
          </a:xfrm>
        </p:grpSpPr>
        <p:sp>
          <p:nvSpPr>
            <p:cNvPr id="16" name="Rectangle 15">
              <a:extLst>
                <a:ext uri="{FF2B5EF4-FFF2-40B4-BE49-F238E27FC236}">
                  <a16:creationId xmlns:a16="http://schemas.microsoft.com/office/drawing/2014/main" id="{0D1FFEA6-AC20-4C6F-9FEF-D744C3FD34A1}"/>
                </a:ext>
              </a:extLst>
            </p:cNvPr>
            <p:cNvSpPr/>
            <p:nvPr/>
          </p:nvSpPr>
          <p:spPr>
            <a:xfrm>
              <a:off x="577572" y="1420018"/>
              <a:ext cx="7954868" cy="1024732"/>
            </a:xfrm>
            <a:prstGeom prst="rect">
              <a:avLst/>
            </a:prstGeom>
            <a:solidFill>
              <a:schemeClr val="bg1"/>
            </a:solidFill>
            <a:ln w="1905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 name="TextBox 3">
              <a:extLst>
                <a:ext uri="{FF2B5EF4-FFF2-40B4-BE49-F238E27FC236}">
                  <a16:creationId xmlns:a16="http://schemas.microsoft.com/office/drawing/2014/main" id="{E6FC57A7-8EF4-49A2-B571-45459C11D371}"/>
                </a:ext>
              </a:extLst>
            </p:cNvPr>
            <p:cNvSpPr txBox="1">
              <a:spLocks noChangeArrowheads="1"/>
            </p:cNvSpPr>
            <p:nvPr/>
          </p:nvSpPr>
          <p:spPr bwMode="auto">
            <a:xfrm>
              <a:off x="688975" y="1470421"/>
              <a:ext cx="7766050" cy="530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dirty="0">
                  <a:solidFill>
                    <a:schemeClr val="tx1"/>
                  </a:solidFill>
                </a:rPr>
                <a:t>Part of being kind is including people we care about. </a:t>
              </a:r>
            </a:p>
          </p:txBody>
        </p:sp>
      </p:grpSp>
      <p:grpSp>
        <p:nvGrpSpPr>
          <p:cNvPr id="18" name="Group 17">
            <a:extLst>
              <a:ext uri="{FF2B5EF4-FFF2-40B4-BE49-F238E27FC236}">
                <a16:creationId xmlns:a16="http://schemas.microsoft.com/office/drawing/2014/main" id="{725292DE-FF93-4963-8936-6B692517F0AA}"/>
              </a:ext>
            </a:extLst>
          </p:cNvPr>
          <p:cNvGrpSpPr>
            <a:grpSpLocks/>
          </p:cNvGrpSpPr>
          <p:nvPr/>
        </p:nvGrpSpPr>
        <p:grpSpPr bwMode="auto">
          <a:xfrm>
            <a:off x="755650" y="2132856"/>
            <a:ext cx="3744342" cy="720080"/>
            <a:chOff x="765178" y="3332064"/>
            <a:chExt cx="7182150" cy="1753120"/>
          </a:xfrm>
        </p:grpSpPr>
        <p:sp>
          <p:nvSpPr>
            <p:cNvPr id="25" name="Rectangle 24">
              <a:extLst>
                <a:ext uri="{FF2B5EF4-FFF2-40B4-BE49-F238E27FC236}">
                  <a16:creationId xmlns:a16="http://schemas.microsoft.com/office/drawing/2014/main" id="{6CD01E94-238A-4B41-A562-2707197D2DE2}"/>
                </a:ext>
              </a:extLst>
            </p:cNvPr>
            <p:cNvSpPr/>
            <p:nvPr/>
          </p:nvSpPr>
          <p:spPr>
            <a:xfrm>
              <a:off x="765178" y="3332064"/>
              <a:ext cx="7182150" cy="1753120"/>
            </a:xfrm>
            <a:prstGeom prst="rect">
              <a:avLst/>
            </a:prstGeom>
            <a:solidFill>
              <a:schemeClr val="accent3">
                <a:lumMod val="20000"/>
                <a:lumOff val="8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6" name="TextBox 5">
              <a:extLst>
                <a:ext uri="{FF2B5EF4-FFF2-40B4-BE49-F238E27FC236}">
                  <a16:creationId xmlns:a16="http://schemas.microsoft.com/office/drawing/2014/main" id="{D81A837C-AEE0-47B8-AEE7-092D4F0C3ECF}"/>
                </a:ext>
              </a:extLst>
            </p:cNvPr>
            <p:cNvSpPr txBox="1">
              <a:spLocks noChangeArrowheads="1"/>
            </p:cNvSpPr>
            <p:nvPr/>
          </p:nvSpPr>
          <p:spPr bwMode="auto">
            <a:xfrm>
              <a:off x="872377" y="3360866"/>
              <a:ext cx="7037957" cy="899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 How does it make you feel when people include you?</a:t>
              </a:r>
            </a:p>
          </p:txBody>
        </p:sp>
      </p:grpSp>
      <p:grpSp>
        <p:nvGrpSpPr>
          <p:cNvPr id="27" name="Group 26">
            <a:extLst>
              <a:ext uri="{FF2B5EF4-FFF2-40B4-BE49-F238E27FC236}">
                <a16:creationId xmlns:a16="http://schemas.microsoft.com/office/drawing/2014/main" id="{725292DE-FF93-4963-8936-6B692517F0AA}"/>
              </a:ext>
            </a:extLst>
          </p:cNvPr>
          <p:cNvGrpSpPr>
            <a:grpSpLocks/>
          </p:cNvGrpSpPr>
          <p:nvPr/>
        </p:nvGrpSpPr>
        <p:grpSpPr bwMode="auto">
          <a:xfrm>
            <a:off x="4628962" y="2144686"/>
            <a:ext cx="3762844" cy="720080"/>
            <a:chOff x="765178" y="3332064"/>
            <a:chExt cx="7182150" cy="1753120"/>
          </a:xfrm>
        </p:grpSpPr>
        <p:sp>
          <p:nvSpPr>
            <p:cNvPr id="28" name="Rectangle 27">
              <a:extLst>
                <a:ext uri="{FF2B5EF4-FFF2-40B4-BE49-F238E27FC236}">
                  <a16:creationId xmlns:a16="http://schemas.microsoft.com/office/drawing/2014/main" id="{6CD01E94-238A-4B41-A562-2707197D2DE2}"/>
                </a:ext>
              </a:extLst>
            </p:cNvPr>
            <p:cNvSpPr/>
            <p:nvPr/>
          </p:nvSpPr>
          <p:spPr>
            <a:xfrm>
              <a:off x="765178" y="3332064"/>
              <a:ext cx="7182150" cy="1753120"/>
            </a:xfrm>
            <a:prstGeom prst="rect">
              <a:avLst/>
            </a:prstGeom>
            <a:solidFill>
              <a:schemeClr val="accent3">
                <a:lumMod val="20000"/>
                <a:lumOff val="8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9" name="TextBox 5">
              <a:extLst>
                <a:ext uri="{FF2B5EF4-FFF2-40B4-BE49-F238E27FC236}">
                  <a16:creationId xmlns:a16="http://schemas.microsoft.com/office/drawing/2014/main" id="{D81A837C-AEE0-47B8-AEE7-092D4F0C3ECF}"/>
                </a:ext>
              </a:extLst>
            </p:cNvPr>
            <p:cNvSpPr txBox="1">
              <a:spLocks noChangeArrowheads="1"/>
            </p:cNvSpPr>
            <p:nvPr/>
          </p:nvSpPr>
          <p:spPr bwMode="auto">
            <a:xfrm>
              <a:off x="872376" y="3360866"/>
              <a:ext cx="7037957" cy="1573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How would it feel to not </a:t>
              </a:r>
              <a:br>
                <a:rPr lang="en-GB" altLang="en-US" dirty="0">
                  <a:solidFill>
                    <a:schemeClr val="tx1"/>
                  </a:solidFill>
                </a:rPr>
              </a:br>
              <a:r>
                <a:rPr lang="en-GB" altLang="en-US" dirty="0">
                  <a:solidFill>
                    <a:schemeClr val="tx1"/>
                  </a:solidFill>
                </a:rPr>
                <a:t>be included? </a:t>
              </a:r>
            </a:p>
          </p:txBody>
        </p:sp>
      </p:grpSp>
      <p:pic>
        <p:nvPicPr>
          <p:cNvPr id="30" name="Picture 29"/>
          <p:cNvPicPr>
            <a:picLocks noChangeAspect="1"/>
          </p:cNvPicPr>
          <p:nvPr/>
        </p:nvPicPr>
        <p:blipFill rotWithShape="1">
          <a:blip r:embed="rId5" cstate="screen">
            <a:extLst>
              <a:ext uri="{28A0092B-C50C-407E-A947-70E740481C1C}">
                <a14:useLocalDpi xmlns:a14="http://schemas.microsoft.com/office/drawing/2010/main"/>
              </a:ext>
            </a:extLst>
          </a:blip>
          <a:srcRect t="-1"/>
          <a:stretch/>
        </p:blipFill>
        <p:spPr>
          <a:xfrm>
            <a:off x="4499992" y="2929180"/>
            <a:ext cx="3647049" cy="3380140"/>
          </a:xfrm>
          <a:prstGeom prst="rect">
            <a:avLst/>
          </a:prstGeom>
        </p:spPr>
      </p:pic>
      <p:sp>
        <p:nvSpPr>
          <p:cNvPr id="31" name="Rectangle 30"/>
          <p:cNvSpPr/>
          <p:nvPr/>
        </p:nvSpPr>
        <p:spPr>
          <a:xfrm>
            <a:off x="781382" y="5259619"/>
            <a:ext cx="7616774" cy="1049106"/>
          </a:xfrm>
          <a:prstGeom prst="rect">
            <a:avLst/>
          </a:prstGeom>
          <a:solidFill>
            <a:srgbClr val="2DB6BC"/>
          </a:solidFill>
        </p:spPr>
        <p:txBody>
          <a:bodyPr wrap="square" lIns="108000" tIns="108000" rIns="108000" bIns="108000">
            <a:spAutoFit/>
          </a:bodyPr>
          <a:lstStyle/>
          <a:p>
            <a:pPr algn="ctr"/>
            <a:r>
              <a:rPr lang="en-GB" dirty="0">
                <a:solidFill>
                  <a:schemeClr val="bg1"/>
                </a:solidFill>
              </a:rPr>
              <a:t>Feeling lonely can make people very unhappy. Behaving in a caring way to people that are important to us means that they won't feel </a:t>
            </a:r>
            <a:br>
              <a:rPr lang="en-GB" dirty="0">
                <a:solidFill>
                  <a:schemeClr val="bg1"/>
                </a:solidFill>
              </a:rPr>
            </a:br>
            <a:r>
              <a:rPr lang="en-GB" dirty="0">
                <a:solidFill>
                  <a:schemeClr val="bg1"/>
                </a:solidFill>
              </a:rPr>
              <a:t>lonely or excluded.</a:t>
            </a:r>
          </a:p>
        </p:txBody>
      </p:sp>
    </p:spTree>
    <p:extLst>
      <p:ext uri="{BB962C8B-B14F-4D97-AF65-F5344CB8AC3E}">
        <p14:creationId xmlns:p14="http://schemas.microsoft.com/office/powerpoint/2010/main" val="4043688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1000"/>
                                        <p:tgtEl>
                                          <p:spTgt spid="11"/>
                                        </p:tgtEl>
                                      </p:cBhvr>
                                    </p:animEffect>
                                  </p:childTnLst>
                                </p:cTn>
                              </p:par>
                            </p:childTnLst>
                          </p:cTn>
                        </p:par>
                        <p:par>
                          <p:cTn id="19" fill="hold">
                            <p:stCondLst>
                              <p:cond delay="2000"/>
                            </p:stCondLst>
                            <p:childTnLst>
                              <p:par>
                                <p:cTn id="20" presetID="10" presetClass="entr" presetSubtype="0"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anim calcmode="lin" valueType="num">
                                      <p:cBhvr>
                                        <p:cTn id="28" dur="1000" fill="hold"/>
                                        <p:tgtEl>
                                          <p:spTgt spid="27"/>
                                        </p:tgtEl>
                                        <p:attrNameLst>
                                          <p:attrName>ppt_x</p:attrName>
                                        </p:attrNameLst>
                                      </p:cBhvr>
                                      <p:tavLst>
                                        <p:tav tm="0">
                                          <p:val>
                                            <p:strVal val="#ppt_x"/>
                                          </p:val>
                                        </p:tav>
                                        <p:tav tm="100000">
                                          <p:val>
                                            <p:strVal val="#ppt_x"/>
                                          </p:val>
                                        </p:tav>
                                      </p:tavLst>
                                    </p:anim>
                                    <p:anim calcmode="lin" valueType="num">
                                      <p:cBhvr>
                                        <p:cTn id="29" dur="1000" fill="hold"/>
                                        <p:tgtEl>
                                          <p:spTgt spid="27"/>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10" presetClass="entr" presetSubtype="0" fill="hold" nodeType="after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fade">
                                      <p:cBhvr>
                                        <p:cTn id="38" dur="1000"/>
                                        <p:tgtEl>
                                          <p:spTgt spid="31"/>
                                        </p:tgtEl>
                                      </p:cBhvr>
                                    </p:animEffect>
                                    <p:anim calcmode="lin" valueType="num">
                                      <p:cBhvr>
                                        <p:cTn id="39" dur="1000" fill="hold"/>
                                        <p:tgtEl>
                                          <p:spTgt spid="31"/>
                                        </p:tgtEl>
                                        <p:attrNameLst>
                                          <p:attrName>ppt_x</p:attrName>
                                        </p:attrNameLst>
                                      </p:cBhvr>
                                      <p:tavLst>
                                        <p:tav tm="0">
                                          <p:val>
                                            <p:strVal val="#ppt_x"/>
                                          </p:val>
                                        </p:tav>
                                        <p:tav tm="100000">
                                          <p:val>
                                            <p:strVal val="#ppt_x"/>
                                          </p:val>
                                        </p:tav>
                                      </p:tavLst>
                                    </p:anim>
                                    <p:anim calcmode="lin" valueType="num">
                                      <p:cBhvr>
                                        <p:cTn id="40"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105B742A-20E8-4F8D-B6FD-9B68B2885C0B}"/>
              </a:ext>
            </a:extLst>
          </p:cNvPr>
          <p:cNvSpPr>
            <a:spLocks noGrp="1" noChangeArrowheads="1"/>
          </p:cNvSpPr>
          <p:nvPr>
            <p:ph type="title"/>
          </p:nvPr>
        </p:nvSpPr>
        <p:spPr>
          <a:xfrm>
            <a:off x="457200" y="479425"/>
            <a:ext cx="8220075" cy="993775"/>
          </a:xfrm>
        </p:spPr>
        <p:txBody>
          <a:bodyPr/>
          <a:lstStyle/>
          <a:p>
            <a:pPr eaLnBrk="1" hangingPunct="1"/>
            <a:r>
              <a:rPr lang="en-GB" altLang="en-US"/>
              <a:t>Consideration for Others</a:t>
            </a:r>
          </a:p>
        </p:txBody>
      </p:sp>
      <p:pic>
        <p:nvPicPr>
          <p:cNvPr id="12" name="Whole Class">
            <a:extLst>
              <a:ext uri="{FF2B5EF4-FFF2-40B4-BE49-F238E27FC236}">
                <a16:creationId xmlns:a16="http://schemas.microsoft.com/office/drawing/2014/main" id="{40D61244-E157-4CBE-9F02-B08E64E04CA6}"/>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 name="Group 12">
            <a:extLst>
              <a:ext uri="{FF2B5EF4-FFF2-40B4-BE49-F238E27FC236}">
                <a16:creationId xmlns:a16="http://schemas.microsoft.com/office/drawing/2014/main" id="{C00DE610-441A-40FE-8DF9-3A2E7A1D68D3}"/>
              </a:ext>
            </a:extLst>
          </p:cNvPr>
          <p:cNvGrpSpPr>
            <a:grpSpLocks/>
          </p:cNvGrpSpPr>
          <p:nvPr/>
        </p:nvGrpSpPr>
        <p:grpSpPr bwMode="auto">
          <a:xfrm>
            <a:off x="750888" y="1543050"/>
            <a:ext cx="7632700" cy="427038"/>
            <a:chOff x="750565" y="1543153"/>
            <a:chExt cx="7633344" cy="426167"/>
          </a:xfrm>
        </p:grpSpPr>
        <p:sp>
          <p:nvSpPr>
            <p:cNvPr id="14" name="Rectangle 13">
              <a:extLst>
                <a:ext uri="{FF2B5EF4-FFF2-40B4-BE49-F238E27FC236}">
                  <a16:creationId xmlns:a16="http://schemas.microsoft.com/office/drawing/2014/main" id="{9EC62077-A668-4C8B-AC8F-039433E5486F}"/>
                </a:ext>
              </a:extLst>
            </p:cNvPr>
            <p:cNvSpPr/>
            <p:nvPr/>
          </p:nvSpPr>
          <p:spPr>
            <a:xfrm>
              <a:off x="750565" y="1543153"/>
              <a:ext cx="7633344" cy="426167"/>
            </a:xfrm>
            <a:prstGeom prst="rect">
              <a:avLst/>
            </a:prstGeom>
            <a:solidFill>
              <a:schemeClr val="bg1"/>
            </a:solidFill>
            <a:ln w="1905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 name="TextBox 3">
              <a:extLst>
                <a:ext uri="{FF2B5EF4-FFF2-40B4-BE49-F238E27FC236}">
                  <a16:creationId xmlns:a16="http://schemas.microsoft.com/office/drawing/2014/main" id="{646E0595-715D-402F-B220-85AE4B57ECFB}"/>
                </a:ext>
              </a:extLst>
            </p:cNvPr>
            <p:cNvSpPr txBox="1">
              <a:spLocks noChangeArrowheads="1"/>
            </p:cNvSpPr>
            <p:nvPr/>
          </p:nvSpPr>
          <p:spPr bwMode="auto">
            <a:xfrm>
              <a:off x="827088" y="1563686"/>
              <a:ext cx="71945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dirty="0">
                  <a:solidFill>
                    <a:srgbClr val="DE1E5A"/>
                  </a:solidFill>
                </a:rPr>
                <a:t>Respect</a:t>
              </a:r>
              <a:r>
                <a:rPr lang="en-GB" altLang="en-US" dirty="0">
                  <a:solidFill>
                    <a:schemeClr val="tx1"/>
                  </a:solidFill>
                </a:rPr>
                <a:t> is showing regard for the feelings, wishes or rights of others. </a:t>
              </a:r>
            </a:p>
          </p:txBody>
        </p:sp>
      </p:grpSp>
      <p:grpSp>
        <p:nvGrpSpPr>
          <p:cNvPr id="16" name="Group 15">
            <a:extLst>
              <a:ext uri="{FF2B5EF4-FFF2-40B4-BE49-F238E27FC236}">
                <a16:creationId xmlns:a16="http://schemas.microsoft.com/office/drawing/2014/main" id="{A4F34A65-FC5C-4729-A317-1B2F90D1DA34}"/>
              </a:ext>
            </a:extLst>
          </p:cNvPr>
          <p:cNvGrpSpPr>
            <a:grpSpLocks/>
          </p:cNvGrpSpPr>
          <p:nvPr/>
        </p:nvGrpSpPr>
        <p:grpSpPr bwMode="auto">
          <a:xfrm>
            <a:off x="750888" y="2138363"/>
            <a:ext cx="7632700" cy="427037"/>
            <a:chOff x="750565" y="2138737"/>
            <a:chExt cx="7633344" cy="426167"/>
          </a:xfrm>
        </p:grpSpPr>
        <p:sp>
          <p:nvSpPr>
            <p:cNvPr id="17" name="Rectangle 16">
              <a:extLst>
                <a:ext uri="{FF2B5EF4-FFF2-40B4-BE49-F238E27FC236}">
                  <a16:creationId xmlns:a16="http://schemas.microsoft.com/office/drawing/2014/main" id="{421B6F4F-FF91-4B6A-8A36-F2F66315C20B}"/>
                </a:ext>
              </a:extLst>
            </p:cNvPr>
            <p:cNvSpPr/>
            <p:nvPr/>
          </p:nvSpPr>
          <p:spPr>
            <a:xfrm>
              <a:off x="750565" y="2138737"/>
              <a:ext cx="7633344" cy="426167"/>
            </a:xfrm>
            <a:prstGeom prst="rect">
              <a:avLst/>
            </a:prstGeom>
            <a:solidFill>
              <a:schemeClr val="bg1"/>
            </a:solidFill>
            <a:ln w="1905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 name="TextBox 4">
              <a:extLst>
                <a:ext uri="{FF2B5EF4-FFF2-40B4-BE49-F238E27FC236}">
                  <a16:creationId xmlns:a16="http://schemas.microsoft.com/office/drawing/2014/main" id="{EC31F99C-A53F-4C3B-8855-C68A59EEFDFB}"/>
                </a:ext>
              </a:extLst>
            </p:cNvPr>
            <p:cNvSpPr txBox="1">
              <a:spLocks noChangeArrowheads="1"/>
            </p:cNvSpPr>
            <p:nvPr/>
          </p:nvSpPr>
          <p:spPr bwMode="auto">
            <a:xfrm>
              <a:off x="827088" y="2168772"/>
              <a:ext cx="71945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a:solidFill>
                    <a:schemeClr val="tx1"/>
                  </a:solidFill>
                </a:rPr>
                <a:t>It might mean listening to them and taking their views on board. </a:t>
              </a:r>
            </a:p>
          </p:txBody>
        </p:sp>
      </p:grpSp>
      <p:sp>
        <p:nvSpPr>
          <p:cNvPr id="26" name="Rectangle 25">
            <a:extLst>
              <a:ext uri="{FF2B5EF4-FFF2-40B4-BE49-F238E27FC236}">
                <a16:creationId xmlns:a16="http://schemas.microsoft.com/office/drawing/2014/main" id="{6C9D3870-F98E-4A03-BA40-6A396CD33D58}"/>
              </a:ext>
            </a:extLst>
          </p:cNvPr>
          <p:cNvSpPr/>
          <p:nvPr/>
        </p:nvSpPr>
        <p:spPr bwMode="auto">
          <a:xfrm>
            <a:off x="750888" y="2740024"/>
            <a:ext cx="7632700" cy="1438275"/>
          </a:xfrm>
          <a:prstGeom prst="rect">
            <a:avLst/>
          </a:prstGeom>
          <a:solidFill>
            <a:schemeClr val="accent3">
              <a:lumMod val="20000"/>
              <a:lumOff val="8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a:lnSpc>
                <a:spcPct val="100000"/>
              </a:lnSpc>
              <a:spcBef>
                <a:spcPct val="0"/>
              </a:spcBef>
              <a:buNone/>
            </a:pPr>
            <a:r>
              <a:rPr lang="en-GB" altLang="en-US">
                <a:solidFill>
                  <a:schemeClr val="tx1"/>
                </a:solidFill>
              </a:rPr>
              <a:t>It means treating them in a way we would like to be treated - with fairness and honesty, accepting them for who they are. Having a happy and healthy relationship means we are treated in this way as well and that we feel safe and happy. </a:t>
            </a:r>
            <a:endParaRPr lang="en-GB" altLang="en-US" dirty="0">
              <a:solidFill>
                <a:schemeClr val="tx1"/>
              </a:solidFill>
            </a:endParaRPr>
          </a:p>
        </p:txBody>
      </p:sp>
      <p:sp>
        <p:nvSpPr>
          <p:cNvPr id="29" name="Thought Bubble: Cloud 7">
            <a:extLst>
              <a:ext uri="{FF2B5EF4-FFF2-40B4-BE49-F238E27FC236}">
                <a16:creationId xmlns:a16="http://schemas.microsoft.com/office/drawing/2014/main" id="{6B0CADFD-B568-41E1-8603-784CDB0064EE}"/>
              </a:ext>
            </a:extLst>
          </p:cNvPr>
          <p:cNvSpPr/>
          <p:nvPr/>
        </p:nvSpPr>
        <p:spPr bwMode="auto">
          <a:xfrm>
            <a:off x="162794" y="4305299"/>
            <a:ext cx="3084437" cy="2692402"/>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3219768 w 3117850"/>
              <a:gd name="connsiteY0" fmla="*/ 2299345 h 2087562"/>
              <a:gd name="connsiteX1" fmla="*/ 3161780 w 3117850"/>
              <a:gd name="connsiteY1" fmla="*/ 2357333 h 2087562"/>
              <a:gd name="connsiteX2" fmla="*/ 3103792 w 3117850"/>
              <a:gd name="connsiteY2" fmla="*/ 2299345 h 2087562"/>
              <a:gd name="connsiteX3" fmla="*/ 3161780 w 3117850"/>
              <a:gd name="connsiteY3" fmla="*/ 2241357 h 2087562"/>
              <a:gd name="connsiteX4" fmla="*/ 3219768 w 3117850"/>
              <a:gd name="connsiteY4" fmla="*/ 2299345 h 2087562"/>
              <a:gd name="connsiteX0" fmla="*/ 3111538 w 3117850"/>
              <a:gd name="connsiteY0" fmla="*/ 2169141 h 2087562"/>
              <a:gd name="connsiteX1" fmla="*/ 2995562 w 3117850"/>
              <a:gd name="connsiteY1" fmla="*/ 2285117 h 2087562"/>
              <a:gd name="connsiteX2" fmla="*/ 2879586 w 3117850"/>
              <a:gd name="connsiteY2" fmla="*/ 2169141 h 2087562"/>
              <a:gd name="connsiteX3" fmla="*/ 2995562 w 3117850"/>
              <a:gd name="connsiteY3" fmla="*/ 2053165 h 2087562"/>
              <a:gd name="connsiteX4" fmla="*/ 3111538 w 3117850"/>
              <a:gd name="connsiteY4" fmla="*/ 2169141 h 2087562"/>
              <a:gd name="connsiteX0" fmla="*/ 2912007 w 3117850"/>
              <a:gd name="connsiteY0" fmla="*/ 1967420 h 2087562"/>
              <a:gd name="connsiteX1" fmla="*/ 2738043 w 3117850"/>
              <a:gd name="connsiteY1" fmla="*/ 2141384 h 2087562"/>
              <a:gd name="connsiteX2" fmla="*/ 2564079 w 3117850"/>
              <a:gd name="connsiteY2" fmla="*/ 1967420 h 2087562"/>
              <a:gd name="connsiteX3" fmla="*/ 2738043 w 3117850"/>
              <a:gd name="connsiteY3" fmla="*/ 1793456 h 2087562"/>
              <a:gd name="connsiteX4" fmla="*/ 2912007 w 3117850"/>
              <a:gd name="connsiteY4" fmla="*/ 1967420 h 2087562"/>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3936 w 44648"/>
              <a:gd name="connsiteY0" fmla="*/ 14229 h 48642"/>
              <a:gd name="connsiteX1" fmla="*/ 5659 w 44648"/>
              <a:gd name="connsiteY1" fmla="*/ 6766 h 48642"/>
              <a:gd name="connsiteX2" fmla="*/ 14041 w 44648"/>
              <a:gd name="connsiteY2" fmla="*/ 5061 h 48642"/>
              <a:gd name="connsiteX3" fmla="*/ 22492 w 44648"/>
              <a:gd name="connsiteY3" fmla="*/ 3291 h 48642"/>
              <a:gd name="connsiteX4" fmla="*/ 25785 w 44648"/>
              <a:gd name="connsiteY4" fmla="*/ 59 h 48642"/>
              <a:gd name="connsiteX5" fmla="*/ 29869 w 44648"/>
              <a:gd name="connsiteY5" fmla="*/ 2340 h 48642"/>
              <a:gd name="connsiteX6" fmla="*/ 35499 w 44648"/>
              <a:gd name="connsiteY6" fmla="*/ 549 h 48642"/>
              <a:gd name="connsiteX7" fmla="*/ 38354 w 44648"/>
              <a:gd name="connsiteY7" fmla="*/ 5435 h 48642"/>
              <a:gd name="connsiteX8" fmla="*/ 42018 w 44648"/>
              <a:gd name="connsiteY8" fmla="*/ 10177 h 48642"/>
              <a:gd name="connsiteX9" fmla="*/ 41854 w 44648"/>
              <a:gd name="connsiteY9" fmla="*/ 15319 h 48642"/>
              <a:gd name="connsiteX10" fmla="*/ 43052 w 44648"/>
              <a:gd name="connsiteY10" fmla="*/ 23181 h 48642"/>
              <a:gd name="connsiteX11" fmla="*/ 37440 w 44648"/>
              <a:gd name="connsiteY11" fmla="*/ 30063 h 48642"/>
              <a:gd name="connsiteX12" fmla="*/ 35431 w 44648"/>
              <a:gd name="connsiteY12" fmla="*/ 35960 h 48642"/>
              <a:gd name="connsiteX13" fmla="*/ 28591 w 44648"/>
              <a:gd name="connsiteY13" fmla="*/ 36674 h 48642"/>
              <a:gd name="connsiteX14" fmla="*/ 23703 w 44648"/>
              <a:gd name="connsiteY14" fmla="*/ 42965 h 48642"/>
              <a:gd name="connsiteX15" fmla="*/ 16516 w 44648"/>
              <a:gd name="connsiteY15" fmla="*/ 39125 h 48642"/>
              <a:gd name="connsiteX16" fmla="*/ 5840 w 44648"/>
              <a:gd name="connsiteY16" fmla="*/ 35331 h 48642"/>
              <a:gd name="connsiteX17" fmla="*/ 1146 w 44648"/>
              <a:gd name="connsiteY17" fmla="*/ 31109 h 48642"/>
              <a:gd name="connsiteX18" fmla="*/ 2149 w 44648"/>
              <a:gd name="connsiteY18" fmla="*/ 25410 h 48642"/>
              <a:gd name="connsiteX19" fmla="*/ 31 w 44648"/>
              <a:gd name="connsiteY19" fmla="*/ 19563 h 48642"/>
              <a:gd name="connsiteX20" fmla="*/ 3899 w 44648"/>
              <a:gd name="connsiteY20" fmla="*/ 14366 h 48642"/>
              <a:gd name="connsiteX21" fmla="*/ 3936 w 44648"/>
              <a:gd name="connsiteY21" fmla="*/ 14229 h 48642"/>
              <a:gd name="connsiteX0" fmla="*/ 3222366 w 3222366"/>
              <a:gd name="connsiteY0" fmla="*/ 2292531 h 2350519"/>
              <a:gd name="connsiteX1" fmla="*/ 3164378 w 3222366"/>
              <a:gd name="connsiteY1" fmla="*/ 2350519 h 2350519"/>
              <a:gd name="connsiteX2" fmla="*/ 3106390 w 3222366"/>
              <a:gd name="connsiteY2" fmla="*/ 2292531 h 2350519"/>
              <a:gd name="connsiteX3" fmla="*/ 3164378 w 3222366"/>
              <a:gd name="connsiteY3" fmla="*/ 2234543 h 2350519"/>
              <a:gd name="connsiteX4" fmla="*/ 3222366 w 3222366"/>
              <a:gd name="connsiteY4" fmla="*/ 2292531 h 2350519"/>
              <a:gd name="connsiteX0" fmla="*/ 3114136 w 3222366"/>
              <a:gd name="connsiteY0" fmla="*/ 2162327 h 2350519"/>
              <a:gd name="connsiteX1" fmla="*/ 2998160 w 3222366"/>
              <a:gd name="connsiteY1" fmla="*/ 2278303 h 2350519"/>
              <a:gd name="connsiteX2" fmla="*/ 2882184 w 3222366"/>
              <a:gd name="connsiteY2" fmla="*/ 2162327 h 2350519"/>
              <a:gd name="connsiteX3" fmla="*/ 2998160 w 3222366"/>
              <a:gd name="connsiteY3" fmla="*/ 2046351 h 2350519"/>
              <a:gd name="connsiteX4" fmla="*/ 3114136 w 3222366"/>
              <a:gd name="connsiteY4" fmla="*/ 2162327 h 2350519"/>
              <a:gd name="connsiteX0" fmla="*/ 2914605 w 3222366"/>
              <a:gd name="connsiteY0" fmla="*/ 1960606 h 2350519"/>
              <a:gd name="connsiteX1" fmla="*/ 2740641 w 3222366"/>
              <a:gd name="connsiteY1" fmla="*/ 2134570 h 2350519"/>
              <a:gd name="connsiteX2" fmla="*/ 2566677 w 3222366"/>
              <a:gd name="connsiteY2" fmla="*/ 1960606 h 2350519"/>
              <a:gd name="connsiteX3" fmla="*/ 2740641 w 3222366"/>
              <a:gd name="connsiteY3" fmla="*/ 1786642 h 2350519"/>
              <a:gd name="connsiteX4" fmla="*/ 2914605 w 3222366"/>
              <a:gd name="connsiteY4" fmla="*/ 1960606 h 2350519"/>
              <a:gd name="connsiteX0" fmla="*/ 4729 w 44648"/>
              <a:gd name="connsiteY0" fmla="*/ 26036 h 48642"/>
              <a:gd name="connsiteX1" fmla="*/ 2196 w 44648"/>
              <a:gd name="connsiteY1" fmla="*/ 25239 h 48642"/>
              <a:gd name="connsiteX2" fmla="*/ 6964 w 44648"/>
              <a:gd name="connsiteY2" fmla="*/ 34758 h 48642"/>
              <a:gd name="connsiteX3" fmla="*/ 5856 w 44648"/>
              <a:gd name="connsiteY3" fmla="*/ 35139 h 48642"/>
              <a:gd name="connsiteX4" fmla="*/ 16514 w 44648"/>
              <a:gd name="connsiteY4" fmla="*/ 38949 h 48642"/>
              <a:gd name="connsiteX5" fmla="*/ 15846 w 44648"/>
              <a:gd name="connsiteY5" fmla="*/ 37209 h 48642"/>
              <a:gd name="connsiteX6" fmla="*/ 34165 w 44648"/>
              <a:gd name="connsiteY6" fmla="*/ 22813 h 48642"/>
              <a:gd name="connsiteX7" fmla="*/ 37416 w 44648"/>
              <a:gd name="connsiteY7" fmla="*/ 29949 h 48642"/>
              <a:gd name="connsiteX8" fmla="*/ 41834 w 44648"/>
              <a:gd name="connsiteY8" fmla="*/ 15213 h 48642"/>
              <a:gd name="connsiteX9" fmla="*/ 40386 w 44648"/>
              <a:gd name="connsiteY9" fmla="*/ 17889 h 48642"/>
              <a:gd name="connsiteX10" fmla="*/ 38360 w 44648"/>
              <a:gd name="connsiteY10" fmla="*/ 5285 h 48642"/>
              <a:gd name="connsiteX11" fmla="*/ 38436 w 44648"/>
              <a:gd name="connsiteY11" fmla="*/ 6549 h 48642"/>
              <a:gd name="connsiteX12" fmla="*/ 29114 w 44648"/>
              <a:gd name="connsiteY12" fmla="*/ 3811 h 48642"/>
              <a:gd name="connsiteX13" fmla="*/ 29856 w 44648"/>
              <a:gd name="connsiteY13" fmla="*/ 2199 h 48642"/>
              <a:gd name="connsiteX14" fmla="*/ 22177 w 44648"/>
              <a:gd name="connsiteY14" fmla="*/ 4579 h 48642"/>
              <a:gd name="connsiteX15" fmla="*/ 22536 w 44648"/>
              <a:gd name="connsiteY15" fmla="*/ 3189 h 48642"/>
              <a:gd name="connsiteX16" fmla="*/ 14036 w 44648"/>
              <a:gd name="connsiteY16" fmla="*/ 5051 h 48642"/>
              <a:gd name="connsiteX17" fmla="*/ 15336 w 44648"/>
              <a:gd name="connsiteY17" fmla="*/ 6399 h 48642"/>
              <a:gd name="connsiteX18" fmla="*/ 4163 w 44648"/>
              <a:gd name="connsiteY18" fmla="*/ 15648 h 48642"/>
              <a:gd name="connsiteX19" fmla="*/ 3936 w 44648"/>
              <a:gd name="connsiteY19" fmla="*/ 14229 h 48642"/>
              <a:gd name="connsiteX0" fmla="*/ 3936 w 44648"/>
              <a:gd name="connsiteY0" fmla="*/ 14229 h 48642"/>
              <a:gd name="connsiteX1" fmla="*/ 5659 w 44648"/>
              <a:gd name="connsiteY1" fmla="*/ 6766 h 48642"/>
              <a:gd name="connsiteX2" fmla="*/ 14041 w 44648"/>
              <a:gd name="connsiteY2" fmla="*/ 5061 h 48642"/>
              <a:gd name="connsiteX3" fmla="*/ 22492 w 44648"/>
              <a:gd name="connsiteY3" fmla="*/ 3291 h 48642"/>
              <a:gd name="connsiteX4" fmla="*/ 25785 w 44648"/>
              <a:gd name="connsiteY4" fmla="*/ 59 h 48642"/>
              <a:gd name="connsiteX5" fmla="*/ 29869 w 44648"/>
              <a:gd name="connsiteY5" fmla="*/ 2340 h 48642"/>
              <a:gd name="connsiteX6" fmla="*/ 35499 w 44648"/>
              <a:gd name="connsiteY6" fmla="*/ 549 h 48642"/>
              <a:gd name="connsiteX7" fmla="*/ 38354 w 44648"/>
              <a:gd name="connsiteY7" fmla="*/ 5435 h 48642"/>
              <a:gd name="connsiteX8" fmla="*/ 42018 w 44648"/>
              <a:gd name="connsiteY8" fmla="*/ 10177 h 48642"/>
              <a:gd name="connsiteX9" fmla="*/ 41854 w 44648"/>
              <a:gd name="connsiteY9" fmla="*/ 15319 h 48642"/>
              <a:gd name="connsiteX10" fmla="*/ 43052 w 44648"/>
              <a:gd name="connsiteY10" fmla="*/ 23181 h 48642"/>
              <a:gd name="connsiteX11" fmla="*/ 37440 w 44648"/>
              <a:gd name="connsiteY11" fmla="*/ 30063 h 48642"/>
              <a:gd name="connsiteX12" fmla="*/ 35431 w 44648"/>
              <a:gd name="connsiteY12" fmla="*/ 35960 h 48642"/>
              <a:gd name="connsiteX13" fmla="*/ 28591 w 44648"/>
              <a:gd name="connsiteY13" fmla="*/ 36674 h 48642"/>
              <a:gd name="connsiteX14" fmla="*/ 23703 w 44648"/>
              <a:gd name="connsiteY14" fmla="*/ 42965 h 48642"/>
              <a:gd name="connsiteX15" fmla="*/ 16516 w 44648"/>
              <a:gd name="connsiteY15" fmla="*/ 39125 h 48642"/>
              <a:gd name="connsiteX16" fmla="*/ 5840 w 44648"/>
              <a:gd name="connsiteY16" fmla="*/ 35331 h 48642"/>
              <a:gd name="connsiteX17" fmla="*/ 1146 w 44648"/>
              <a:gd name="connsiteY17" fmla="*/ 31109 h 48642"/>
              <a:gd name="connsiteX18" fmla="*/ 2149 w 44648"/>
              <a:gd name="connsiteY18" fmla="*/ 25410 h 48642"/>
              <a:gd name="connsiteX19" fmla="*/ 31 w 44648"/>
              <a:gd name="connsiteY19" fmla="*/ 19563 h 48642"/>
              <a:gd name="connsiteX20" fmla="*/ 3899 w 44648"/>
              <a:gd name="connsiteY20" fmla="*/ 14366 h 48642"/>
              <a:gd name="connsiteX21" fmla="*/ 3936 w 44648"/>
              <a:gd name="connsiteY21" fmla="*/ 14229 h 48642"/>
              <a:gd name="connsiteX0" fmla="*/ 3222366 w 3222366"/>
              <a:gd name="connsiteY0" fmla="*/ 2292531 h 2350519"/>
              <a:gd name="connsiteX1" fmla="*/ 3164378 w 3222366"/>
              <a:gd name="connsiteY1" fmla="*/ 2350519 h 2350519"/>
              <a:gd name="connsiteX2" fmla="*/ 3106390 w 3222366"/>
              <a:gd name="connsiteY2" fmla="*/ 2292531 h 2350519"/>
              <a:gd name="connsiteX3" fmla="*/ 3164378 w 3222366"/>
              <a:gd name="connsiteY3" fmla="*/ 2234543 h 2350519"/>
              <a:gd name="connsiteX4" fmla="*/ 3222366 w 3222366"/>
              <a:gd name="connsiteY4" fmla="*/ 2292531 h 2350519"/>
              <a:gd name="connsiteX0" fmla="*/ 3114136 w 3222366"/>
              <a:gd name="connsiteY0" fmla="*/ 2162327 h 2350519"/>
              <a:gd name="connsiteX1" fmla="*/ 2998160 w 3222366"/>
              <a:gd name="connsiteY1" fmla="*/ 2278303 h 2350519"/>
              <a:gd name="connsiteX2" fmla="*/ 2882184 w 3222366"/>
              <a:gd name="connsiteY2" fmla="*/ 2162327 h 2350519"/>
              <a:gd name="connsiteX3" fmla="*/ 2998160 w 3222366"/>
              <a:gd name="connsiteY3" fmla="*/ 2046351 h 2350519"/>
              <a:gd name="connsiteX4" fmla="*/ 3114136 w 3222366"/>
              <a:gd name="connsiteY4" fmla="*/ 2162327 h 2350519"/>
              <a:gd name="connsiteX0" fmla="*/ 2914605 w 3222366"/>
              <a:gd name="connsiteY0" fmla="*/ 1960606 h 2350519"/>
              <a:gd name="connsiteX1" fmla="*/ 2740641 w 3222366"/>
              <a:gd name="connsiteY1" fmla="*/ 2134570 h 2350519"/>
              <a:gd name="connsiteX2" fmla="*/ 2566677 w 3222366"/>
              <a:gd name="connsiteY2" fmla="*/ 1960606 h 2350519"/>
              <a:gd name="connsiteX3" fmla="*/ 2740641 w 3222366"/>
              <a:gd name="connsiteY3" fmla="*/ 1786642 h 2350519"/>
              <a:gd name="connsiteX4" fmla="*/ 2914605 w 3222366"/>
              <a:gd name="connsiteY4" fmla="*/ 1960606 h 2350519"/>
              <a:gd name="connsiteX0" fmla="*/ 4729 w 44648"/>
              <a:gd name="connsiteY0" fmla="*/ 26036 h 48642"/>
              <a:gd name="connsiteX1" fmla="*/ 2196 w 44648"/>
              <a:gd name="connsiteY1" fmla="*/ 25239 h 48642"/>
              <a:gd name="connsiteX2" fmla="*/ 6964 w 44648"/>
              <a:gd name="connsiteY2" fmla="*/ 34758 h 48642"/>
              <a:gd name="connsiteX3" fmla="*/ 5856 w 44648"/>
              <a:gd name="connsiteY3" fmla="*/ 35139 h 48642"/>
              <a:gd name="connsiteX4" fmla="*/ 16514 w 44648"/>
              <a:gd name="connsiteY4" fmla="*/ 38949 h 48642"/>
              <a:gd name="connsiteX5" fmla="*/ 15846 w 44648"/>
              <a:gd name="connsiteY5" fmla="*/ 37209 h 48642"/>
              <a:gd name="connsiteX6" fmla="*/ 41834 w 44648"/>
              <a:gd name="connsiteY6" fmla="*/ 15213 h 48642"/>
              <a:gd name="connsiteX7" fmla="*/ 40386 w 44648"/>
              <a:gd name="connsiteY7" fmla="*/ 17889 h 48642"/>
              <a:gd name="connsiteX8" fmla="*/ 38360 w 44648"/>
              <a:gd name="connsiteY8" fmla="*/ 5285 h 48642"/>
              <a:gd name="connsiteX9" fmla="*/ 38436 w 44648"/>
              <a:gd name="connsiteY9" fmla="*/ 6549 h 48642"/>
              <a:gd name="connsiteX10" fmla="*/ 29114 w 44648"/>
              <a:gd name="connsiteY10" fmla="*/ 3811 h 48642"/>
              <a:gd name="connsiteX11" fmla="*/ 29856 w 44648"/>
              <a:gd name="connsiteY11" fmla="*/ 2199 h 48642"/>
              <a:gd name="connsiteX12" fmla="*/ 22177 w 44648"/>
              <a:gd name="connsiteY12" fmla="*/ 4579 h 48642"/>
              <a:gd name="connsiteX13" fmla="*/ 22536 w 44648"/>
              <a:gd name="connsiteY13" fmla="*/ 3189 h 48642"/>
              <a:gd name="connsiteX14" fmla="*/ 14036 w 44648"/>
              <a:gd name="connsiteY14" fmla="*/ 5051 h 48642"/>
              <a:gd name="connsiteX15" fmla="*/ 15336 w 44648"/>
              <a:gd name="connsiteY15" fmla="*/ 6399 h 48642"/>
              <a:gd name="connsiteX16" fmla="*/ 4163 w 44648"/>
              <a:gd name="connsiteY16" fmla="*/ 15648 h 48642"/>
              <a:gd name="connsiteX17" fmla="*/ 3936 w 44648"/>
              <a:gd name="connsiteY17" fmla="*/ 14229 h 48642"/>
              <a:gd name="connsiteX0" fmla="*/ 3936 w 44648"/>
              <a:gd name="connsiteY0" fmla="*/ 14229 h 48642"/>
              <a:gd name="connsiteX1" fmla="*/ 5659 w 44648"/>
              <a:gd name="connsiteY1" fmla="*/ 6766 h 48642"/>
              <a:gd name="connsiteX2" fmla="*/ 14041 w 44648"/>
              <a:gd name="connsiteY2" fmla="*/ 5061 h 48642"/>
              <a:gd name="connsiteX3" fmla="*/ 22492 w 44648"/>
              <a:gd name="connsiteY3" fmla="*/ 3291 h 48642"/>
              <a:gd name="connsiteX4" fmla="*/ 25785 w 44648"/>
              <a:gd name="connsiteY4" fmla="*/ 59 h 48642"/>
              <a:gd name="connsiteX5" fmla="*/ 29869 w 44648"/>
              <a:gd name="connsiteY5" fmla="*/ 2340 h 48642"/>
              <a:gd name="connsiteX6" fmla="*/ 35499 w 44648"/>
              <a:gd name="connsiteY6" fmla="*/ 549 h 48642"/>
              <a:gd name="connsiteX7" fmla="*/ 38354 w 44648"/>
              <a:gd name="connsiteY7" fmla="*/ 5435 h 48642"/>
              <a:gd name="connsiteX8" fmla="*/ 42018 w 44648"/>
              <a:gd name="connsiteY8" fmla="*/ 10177 h 48642"/>
              <a:gd name="connsiteX9" fmla="*/ 41854 w 44648"/>
              <a:gd name="connsiteY9" fmla="*/ 15319 h 48642"/>
              <a:gd name="connsiteX10" fmla="*/ 43052 w 44648"/>
              <a:gd name="connsiteY10" fmla="*/ 23181 h 48642"/>
              <a:gd name="connsiteX11" fmla="*/ 37440 w 44648"/>
              <a:gd name="connsiteY11" fmla="*/ 30063 h 48642"/>
              <a:gd name="connsiteX12" fmla="*/ 35431 w 44648"/>
              <a:gd name="connsiteY12" fmla="*/ 35960 h 48642"/>
              <a:gd name="connsiteX13" fmla="*/ 28591 w 44648"/>
              <a:gd name="connsiteY13" fmla="*/ 36674 h 48642"/>
              <a:gd name="connsiteX14" fmla="*/ 23703 w 44648"/>
              <a:gd name="connsiteY14" fmla="*/ 42965 h 48642"/>
              <a:gd name="connsiteX15" fmla="*/ 16516 w 44648"/>
              <a:gd name="connsiteY15" fmla="*/ 39125 h 48642"/>
              <a:gd name="connsiteX16" fmla="*/ 5840 w 44648"/>
              <a:gd name="connsiteY16" fmla="*/ 35331 h 48642"/>
              <a:gd name="connsiteX17" fmla="*/ 1146 w 44648"/>
              <a:gd name="connsiteY17" fmla="*/ 31109 h 48642"/>
              <a:gd name="connsiteX18" fmla="*/ 2149 w 44648"/>
              <a:gd name="connsiteY18" fmla="*/ 25410 h 48642"/>
              <a:gd name="connsiteX19" fmla="*/ 31 w 44648"/>
              <a:gd name="connsiteY19" fmla="*/ 19563 h 48642"/>
              <a:gd name="connsiteX20" fmla="*/ 3899 w 44648"/>
              <a:gd name="connsiteY20" fmla="*/ 14366 h 48642"/>
              <a:gd name="connsiteX21" fmla="*/ 3936 w 44648"/>
              <a:gd name="connsiteY21" fmla="*/ 14229 h 48642"/>
              <a:gd name="connsiteX0" fmla="*/ 3222366 w 3222366"/>
              <a:gd name="connsiteY0" fmla="*/ 2292531 h 2350519"/>
              <a:gd name="connsiteX1" fmla="*/ 3164378 w 3222366"/>
              <a:gd name="connsiteY1" fmla="*/ 2350519 h 2350519"/>
              <a:gd name="connsiteX2" fmla="*/ 3106390 w 3222366"/>
              <a:gd name="connsiteY2" fmla="*/ 2292531 h 2350519"/>
              <a:gd name="connsiteX3" fmla="*/ 3164378 w 3222366"/>
              <a:gd name="connsiteY3" fmla="*/ 2234543 h 2350519"/>
              <a:gd name="connsiteX4" fmla="*/ 3222366 w 3222366"/>
              <a:gd name="connsiteY4" fmla="*/ 2292531 h 2350519"/>
              <a:gd name="connsiteX0" fmla="*/ 3114136 w 3222366"/>
              <a:gd name="connsiteY0" fmla="*/ 2162327 h 2350519"/>
              <a:gd name="connsiteX1" fmla="*/ 2998160 w 3222366"/>
              <a:gd name="connsiteY1" fmla="*/ 2278303 h 2350519"/>
              <a:gd name="connsiteX2" fmla="*/ 2882184 w 3222366"/>
              <a:gd name="connsiteY2" fmla="*/ 2162327 h 2350519"/>
              <a:gd name="connsiteX3" fmla="*/ 2998160 w 3222366"/>
              <a:gd name="connsiteY3" fmla="*/ 2046351 h 2350519"/>
              <a:gd name="connsiteX4" fmla="*/ 3114136 w 3222366"/>
              <a:gd name="connsiteY4" fmla="*/ 2162327 h 2350519"/>
              <a:gd name="connsiteX0" fmla="*/ 2914605 w 3222366"/>
              <a:gd name="connsiteY0" fmla="*/ 1960606 h 2350519"/>
              <a:gd name="connsiteX1" fmla="*/ 2740641 w 3222366"/>
              <a:gd name="connsiteY1" fmla="*/ 2134570 h 2350519"/>
              <a:gd name="connsiteX2" fmla="*/ 2566677 w 3222366"/>
              <a:gd name="connsiteY2" fmla="*/ 1960606 h 2350519"/>
              <a:gd name="connsiteX3" fmla="*/ 2740641 w 3222366"/>
              <a:gd name="connsiteY3" fmla="*/ 1786642 h 2350519"/>
              <a:gd name="connsiteX4" fmla="*/ 2914605 w 3222366"/>
              <a:gd name="connsiteY4" fmla="*/ 1960606 h 2350519"/>
              <a:gd name="connsiteX0" fmla="*/ 4729 w 44648"/>
              <a:gd name="connsiteY0" fmla="*/ 26036 h 48642"/>
              <a:gd name="connsiteX1" fmla="*/ 2196 w 44648"/>
              <a:gd name="connsiteY1" fmla="*/ 25239 h 48642"/>
              <a:gd name="connsiteX2" fmla="*/ 6964 w 44648"/>
              <a:gd name="connsiteY2" fmla="*/ 34758 h 48642"/>
              <a:gd name="connsiteX3" fmla="*/ 5856 w 44648"/>
              <a:gd name="connsiteY3" fmla="*/ 35139 h 48642"/>
              <a:gd name="connsiteX4" fmla="*/ 16514 w 44648"/>
              <a:gd name="connsiteY4" fmla="*/ 38949 h 48642"/>
              <a:gd name="connsiteX5" fmla="*/ 15846 w 44648"/>
              <a:gd name="connsiteY5" fmla="*/ 37209 h 48642"/>
              <a:gd name="connsiteX6" fmla="*/ 38360 w 44648"/>
              <a:gd name="connsiteY6" fmla="*/ 5285 h 48642"/>
              <a:gd name="connsiteX7" fmla="*/ 38436 w 44648"/>
              <a:gd name="connsiteY7" fmla="*/ 6549 h 48642"/>
              <a:gd name="connsiteX8" fmla="*/ 29114 w 44648"/>
              <a:gd name="connsiteY8" fmla="*/ 3811 h 48642"/>
              <a:gd name="connsiteX9" fmla="*/ 29856 w 44648"/>
              <a:gd name="connsiteY9" fmla="*/ 2199 h 48642"/>
              <a:gd name="connsiteX10" fmla="*/ 22177 w 44648"/>
              <a:gd name="connsiteY10" fmla="*/ 4579 h 48642"/>
              <a:gd name="connsiteX11" fmla="*/ 22536 w 44648"/>
              <a:gd name="connsiteY11" fmla="*/ 3189 h 48642"/>
              <a:gd name="connsiteX12" fmla="*/ 14036 w 44648"/>
              <a:gd name="connsiteY12" fmla="*/ 5051 h 48642"/>
              <a:gd name="connsiteX13" fmla="*/ 15336 w 44648"/>
              <a:gd name="connsiteY13" fmla="*/ 6399 h 48642"/>
              <a:gd name="connsiteX14" fmla="*/ 4163 w 44648"/>
              <a:gd name="connsiteY14" fmla="*/ 15648 h 48642"/>
              <a:gd name="connsiteX15" fmla="*/ 3936 w 44648"/>
              <a:gd name="connsiteY15" fmla="*/ 14229 h 48642"/>
              <a:gd name="connsiteX0" fmla="*/ 3936 w 44648"/>
              <a:gd name="connsiteY0" fmla="*/ 14229 h 48642"/>
              <a:gd name="connsiteX1" fmla="*/ 5659 w 44648"/>
              <a:gd name="connsiteY1" fmla="*/ 6766 h 48642"/>
              <a:gd name="connsiteX2" fmla="*/ 14041 w 44648"/>
              <a:gd name="connsiteY2" fmla="*/ 5061 h 48642"/>
              <a:gd name="connsiteX3" fmla="*/ 22492 w 44648"/>
              <a:gd name="connsiteY3" fmla="*/ 3291 h 48642"/>
              <a:gd name="connsiteX4" fmla="*/ 25785 w 44648"/>
              <a:gd name="connsiteY4" fmla="*/ 59 h 48642"/>
              <a:gd name="connsiteX5" fmla="*/ 29869 w 44648"/>
              <a:gd name="connsiteY5" fmla="*/ 2340 h 48642"/>
              <a:gd name="connsiteX6" fmla="*/ 35499 w 44648"/>
              <a:gd name="connsiteY6" fmla="*/ 549 h 48642"/>
              <a:gd name="connsiteX7" fmla="*/ 38354 w 44648"/>
              <a:gd name="connsiteY7" fmla="*/ 5435 h 48642"/>
              <a:gd name="connsiteX8" fmla="*/ 42018 w 44648"/>
              <a:gd name="connsiteY8" fmla="*/ 10177 h 48642"/>
              <a:gd name="connsiteX9" fmla="*/ 41854 w 44648"/>
              <a:gd name="connsiteY9" fmla="*/ 15319 h 48642"/>
              <a:gd name="connsiteX10" fmla="*/ 43052 w 44648"/>
              <a:gd name="connsiteY10" fmla="*/ 23181 h 48642"/>
              <a:gd name="connsiteX11" fmla="*/ 37440 w 44648"/>
              <a:gd name="connsiteY11" fmla="*/ 30063 h 48642"/>
              <a:gd name="connsiteX12" fmla="*/ 35431 w 44648"/>
              <a:gd name="connsiteY12" fmla="*/ 35960 h 48642"/>
              <a:gd name="connsiteX13" fmla="*/ 28591 w 44648"/>
              <a:gd name="connsiteY13" fmla="*/ 36674 h 48642"/>
              <a:gd name="connsiteX14" fmla="*/ 23703 w 44648"/>
              <a:gd name="connsiteY14" fmla="*/ 42965 h 48642"/>
              <a:gd name="connsiteX15" fmla="*/ 16516 w 44648"/>
              <a:gd name="connsiteY15" fmla="*/ 39125 h 48642"/>
              <a:gd name="connsiteX16" fmla="*/ 5840 w 44648"/>
              <a:gd name="connsiteY16" fmla="*/ 35331 h 48642"/>
              <a:gd name="connsiteX17" fmla="*/ 1146 w 44648"/>
              <a:gd name="connsiteY17" fmla="*/ 31109 h 48642"/>
              <a:gd name="connsiteX18" fmla="*/ 2149 w 44648"/>
              <a:gd name="connsiteY18" fmla="*/ 25410 h 48642"/>
              <a:gd name="connsiteX19" fmla="*/ 31 w 44648"/>
              <a:gd name="connsiteY19" fmla="*/ 19563 h 48642"/>
              <a:gd name="connsiteX20" fmla="*/ 3899 w 44648"/>
              <a:gd name="connsiteY20" fmla="*/ 14366 h 48642"/>
              <a:gd name="connsiteX21" fmla="*/ 3936 w 44648"/>
              <a:gd name="connsiteY21" fmla="*/ 14229 h 48642"/>
              <a:gd name="connsiteX0" fmla="*/ 3222366 w 3222366"/>
              <a:gd name="connsiteY0" fmla="*/ 2292531 h 2350519"/>
              <a:gd name="connsiteX1" fmla="*/ 3164378 w 3222366"/>
              <a:gd name="connsiteY1" fmla="*/ 2350519 h 2350519"/>
              <a:gd name="connsiteX2" fmla="*/ 3106390 w 3222366"/>
              <a:gd name="connsiteY2" fmla="*/ 2292531 h 2350519"/>
              <a:gd name="connsiteX3" fmla="*/ 3164378 w 3222366"/>
              <a:gd name="connsiteY3" fmla="*/ 2234543 h 2350519"/>
              <a:gd name="connsiteX4" fmla="*/ 3222366 w 3222366"/>
              <a:gd name="connsiteY4" fmla="*/ 2292531 h 2350519"/>
              <a:gd name="connsiteX0" fmla="*/ 3114136 w 3222366"/>
              <a:gd name="connsiteY0" fmla="*/ 2162327 h 2350519"/>
              <a:gd name="connsiteX1" fmla="*/ 2998160 w 3222366"/>
              <a:gd name="connsiteY1" fmla="*/ 2278303 h 2350519"/>
              <a:gd name="connsiteX2" fmla="*/ 2882184 w 3222366"/>
              <a:gd name="connsiteY2" fmla="*/ 2162327 h 2350519"/>
              <a:gd name="connsiteX3" fmla="*/ 2998160 w 3222366"/>
              <a:gd name="connsiteY3" fmla="*/ 2046351 h 2350519"/>
              <a:gd name="connsiteX4" fmla="*/ 3114136 w 3222366"/>
              <a:gd name="connsiteY4" fmla="*/ 2162327 h 2350519"/>
              <a:gd name="connsiteX0" fmla="*/ 2914605 w 3222366"/>
              <a:gd name="connsiteY0" fmla="*/ 1960606 h 2350519"/>
              <a:gd name="connsiteX1" fmla="*/ 2740641 w 3222366"/>
              <a:gd name="connsiteY1" fmla="*/ 2134570 h 2350519"/>
              <a:gd name="connsiteX2" fmla="*/ 2566677 w 3222366"/>
              <a:gd name="connsiteY2" fmla="*/ 1960606 h 2350519"/>
              <a:gd name="connsiteX3" fmla="*/ 2740641 w 3222366"/>
              <a:gd name="connsiteY3" fmla="*/ 1786642 h 2350519"/>
              <a:gd name="connsiteX4" fmla="*/ 2914605 w 3222366"/>
              <a:gd name="connsiteY4" fmla="*/ 1960606 h 2350519"/>
              <a:gd name="connsiteX0" fmla="*/ 4729 w 44648"/>
              <a:gd name="connsiteY0" fmla="*/ 26036 h 48642"/>
              <a:gd name="connsiteX1" fmla="*/ 2196 w 44648"/>
              <a:gd name="connsiteY1" fmla="*/ 25239 h 48642"/>
              <a:gd name="connsiteX2" fmla="*/ 6964 w 44648"/>
              <a:gd name="connsiteY2" fmla="*/ 34758 h 48642"/>
              <a:gd name="connsiteX3" fmla="*/ 5856 w 44648"/>
              <a:gd name="connsiteY3" fmla="*/ 35139 h 48642"/>
              <a:gd name="connsiteX4" fmla="*/ 16514 w 44648"/>
              <a:gd name="connsiteY4" fmla="*/ 38949 h 48642"/>
              <a:gd name="connsiteX5" fmla="*/ 15846 w 44648"/>
              <a:gd name="connsiteY5" fmla="*/ 37209 h 48642"/>
              <a:gd name="connsiteX6" fmla="*/ 29114 w 44648"/>
              <a:gd name="connsiteY6" fmla="*/ 3811 h 48642"/>
              <a:gd name="connsiteX7" fmla="*/ 29856 w 44648"/>
              <a:gd name="connsiteY7" fmla="*/ 2199 h 48642"/>
              <a:gd name="connsiteX8" fmla="*/ 22177 w 44648"/>
              <a:gd name="connsiteY8" fmla="*/ 4579 h 48642"/>
              <a:gd name="connsiteX9" fmla="*/ 22536 w 44648"/>
              <a:gd name="connsiteY9" fmla="*/ 3189 h 48642"/>
              <a:gd name="connsiteX10" fmla="*/ 14036 w 44648"/>
              <a:gd name="connsiteY10" fmla="*/ 5051 h 48642"/>
              <a:gd name="connsiteX11" fmla="*/ 15336 w 44648"/>
              <a:gd name="connsiteY11" fmla="*/ 6399 h 48642"/>
              <a:gd name="connsiteX12" fmla="*/ 4163 w 44648"/>
              <a:gd name="connsiteY12" fmla="*/ 15648 h 48642"/>
              <a:gd name="connsiteX13" fmla="*/ 3936 w 44648"/>
              <a:gd name="connsiteY13" fmla="*/ 14229 h 48642"/>
              <a:gd name="connsiteX0" fmla="*/ 3936 w 44648"/>
              <a:gd name="connsiteY0" fmla="*/ 14229 h 48642"/>
              <a:gd name="connsiteX1" fmla="*/ 5659 w 44648"/>
              <a:gd name="connsiteY1" fmla="*/ 6766 h 48642"/>
              <a:gd name="connsiteX2" fmla="*/ 14041 w 44648"/>
              <a:gd name="connsiteY2" fmla="*/ 5061 h 48642"/>
              <a:gd name="connsiteX3" fmla="*/ 22492 w 44648"/>
              <a:gd name="connsiteY3" fmla="*/ 3291 h 48642"/>
              <a:gd name="connsiteX4" fmla="*/ 25785 w 44648"/>
              <a:gd name="connsiteY4" fmla="*/ 59 h 48642"/>
              <a:gd name="connsiteX5" fmla="*/ 29869 w 44648"/>
              <a:gd name="connsiteY5" fmla="*/ 2340 h 48642"/>
              <a:gd name="connsiteX6" fmla="*/ 35499 w 44648"/>
              <a:gd name="connsiteY6" fmla="*/ 549 h 48642"/>
              <a:gd name="connsiteX7" fmla="*/ 38354 w 44648"/>
              <a:gd name="connsiteY7" fmla="*/ 5435 h 48642"/>
              <a:gd name="connsiteX8" fmla="*/ 42018 w 44648"/>
              <a:gd name="connsiteY8" fmla="*/ 10177 h 48642"/>
              <a:gd name="connsiteX9" fmla="*/ 41854 w 44648"/>
              <a:gd name="connsiteY9" fmla="*/ 15319 h 48642"/>
              <a:gd name="connsiteX10" fmla="*/ 43052 w 44648"/>
              <a:gd name="connsiteY10" fmla="*/ 23181 h 48642"/>
              <a:gd name="connsiteX11" fmla="*/ 37440 w 44648"/>
              <a:gd name="connsiteY11" fmla="*/ 30063 h 48642"/>
              <a:gd name="connsiteX12" fmla="*/ 35431 w 44648"/>
              <a:gd name="connsiteY12" fmla="*/ 35960 h 48642"/>
              <a:gd name="connsiteX13" fmla="*/ 28591 w 44648"/>
              <a:gd name="connsiteY13" fmla="*/ 36674 h 48642"/>
              <a:gd name="connsiteX14" fmla="*/ 23703 w 44648"/>
              <a:gd name="connsiteY14" fmla="*/ 42965 h 48642"/>
              <a:gd name="connsiteX15" fmla="*/ 16516 w 44648"/>
              <a:gd name="connsiteY15" fmla="*/ 39125 h 48642"/>
              <a:gd name="connsiteX16" fmla="*/ 5840 w 44648"/>
              <a:gd name="connsiteY16" fmla="*/ 35331 h 48642"/>
              <a:gd name="connsiteX17" fmla="*/ 1146 w 44648"/>
              <a:gd name="connsiteY17" fmla="*/ 31109 h 48642"/>
              <a:gd name="connsiteX18" fmla="*/ 2149 w 44648"/>
              <a:gd name="connsiteY18" fmla="*/ 25410 h 48642"/>
              <a:gd name="connsiteX19" fmla="*/ 31 w 44648"/>
              <a:gd name="connsiteY19" fmla="*/ 19563 h 48642"/>
              <a:gd name="connsiteX20" fmla="*/ 3899 w 44648"/>
              <a:gd name="connsiteY20" fmla="*/ 14366 h 48642"/>
              <a:gd name="connsiteX21" fmla="*/ 3936 w 44648"/>
              <a:gd name="connsiteY21" fmla="*/ 14229 h 48642"/>
              <a:gd name="connsiteX0" fmla="*/ 3222366 w 3222366"/>
              <a:gd name="connsiteY0" fmla="*/ 2292531 h 2350519"/>
              <a:gd name="connsiteX1" fmla="*/ 3164378 w 3222366"/>
              <a:gd name="connsiteY1" fmla="*/ 2350519 h 2350519"/>
              <a:gd name="connsiteX2" fmla="*/ 3106390 w 3222366"/>
              <a:gd name="connsiteY2" fmla="*/ 2292531 h 2350519"/>
              <a:gd name="connsiteX3" fmla="*/ 3164378 w 3222366"/>
              <a:gd name="connsiteY3" fmla="*/ 2234543 h 2350519"/>
              <a:gd name="connsiteX4" fmla="*/ 3222366 w 3222366"/>
              <a:gd name="connsiteY4" fmla="*/ 2292531 h 2350519"/>
              <a:gd name="connsiteX0" fmla="*/ 3114136 w 3222366"/>
              <a:gd name="connsiteY0" fmla="*/ 2162327 h 2350519"/>
              <a:gd name="connsiteX1" fmla="*/ 2998160 w 3222366"/>
              <a:gd name="connsiteY1" fmla="*/ 2278303 h 2350519"/>
              <a:gd name="connsiteX2" fmla="*/ 2882184 w 3222366"/>
              <a:gd name="connsiteY2" fmla="*/ 2162327 h 2350519"/>
              <a:gd name="connsiteX3" fmla="*/ 2998160 w 3222366"/>
              <a:gd name="connsiteY3" fmla="*/ 2046351 h 2350519"/>
              <a:gd name="connsiteX4" fmla="*/ 3114136 w 3222366"/>
              <a:gd name="connsiteY4" fmla="*/ 2162327 h 2350519"/>
              <a:gd name="connsiteX0" fmla="*/ 2914605 w 3222366"/>
              <a:gd name="connsiteY0" fmla="*/ 1960606 h 2350519"/>
              <a:gd name="connsiteX1" fmla="*/ 2740641 w 3222366"/>
              <a:gd name="connsiteY1" fmla="*/ 2134570 h 2350519"/>
              <a:gd name="connsiteX2" fmla="*/ 2566677 w 3222366"/>
              <a:gd name="connsiteY2" fmla="*/ 1960606 h 2350519"/>
              <a:gd name="connsiteX3" fmla="*/ 2740641 w 3222366"/>
              <a:gd name="connsiteY3" fmla="*/ 1786642 h 2350519"/>
              <a:gd name="connsiteX4" fmla="*/ 2914605 w 3222366"/>
              <a:gd name="connsiteY4" fmla="*/ 1960606 h 2350519"/>
              <a:gd name="connsiteX0" fmla="*/ 4729 w 44648"/>
              <a:gd name="connsiteY0" fmla="*/ 26036 h 48642"/>
              <a:gd name="connsiteX1" fmla="*/ 2196 w 44648"/>
              <a:gd name="connsiteY1" fmla="*/ 25239 h 48642"/>
              <a:gd name="connsiteX2" fmla="*/ 6964 w 44648"/>
              <a:gd name="connsiteY2" fmla="*/ 34758 h 48642"/>
              <a:gd name="connsiteX3" fmla="*/ 5856 w 44648"/>
              <a:gd name="connsiteY3" fmla="*/ 35139 h 48642"/>
              <a:gd name="connsiteX4" fmla="*/ 16514 w 44648"/>
              <a:gd name="connsiteY4" fmla="*/ 38949 h 48642"/>
              <a:gd name="connsiteX5" fmla="*/ 15846 w 44648"/>
              <a:gd name="connsiteY5" fmla="*/ 37209 h 48642"/>
              <a:gd name="connsiteX6" fmla="*/ 22177 w 44648"/>
              <a:gd name="connsiteY6" fmla="*/ 4579 h 48642"/>
              <a:gd name="connsiteX7" fmla="*/ 22536 w 44648"/>
              <a:gd name="connsiteY7" fmla="*/ 3189 h 48642"/>
              <a:gd name="connsiteX8" fmla="*/ 14036 w 44648"/>
              <a:gd name="connsiteY8" fmla="*/ 5051 h 48642"/>
              <a:gd name="connsiteX9" fmla="*/ 15336 w 44648"/>
              <a:gd name="connsiteY9" fmla="*/ 6399 h 48642"/>
              <a:gd name="connsiteX10" fmla="*/ 4163 w 44648"/>
              <a:gd name="connsiteY10" fmla="*/ 15648 h 48642"/>
              <a:gd name="connsiteX11" fmla="*/ 3936 w 44648"/>
              <a:gd name="connsiteY11" fmla="*/ 14229 h 48642"/>
              <a:gd name="connsiteX0" fmla="*/ 3936 w 44648"/>
              <a:gd name="connsiteY0" fmla="*/ 14229 h 48642"/>
              <a:gd name="connsiteX1" fmla="*/ 5659 w 44648"/>
              <a:gd name="connsiteY1" fmla="*/ 6766 h 48642"/>
              <a:gd name="connsiteX2" fmla="*/ 14041 w 44648"/>
              <a:gd name="connsiteY2" fmla="*/ 5061 h 48642"/>
              <a:gd name="connsiteX3" fmla="*/ 22492 w 44648"/>
              <a:gd name="connsiteY3" fmla="*/ 3291 h 48642"/>
              <a:gd name="connsiteX4" fmla="*/ 25785 w 44648"/>
              <a:gd name="connsiteY4" fmla="*/ 59 h 48642"/>
              <a:gd name="connsiteX5" fmla="*/ 29869 w 44648"/>
              <a:gd name="connsiteY5" fmla="*/ 2340 h 48642"/>
              <a:gd name="connsiteX6" fmla="*/ 35499 w 44648"/>
              <a:gd name="connsiteY6" fmla="*/ 549 h 48642"/>
              <a:gd name="connsiteX7" fmla="*/ 38354 w 44648"/>
              <a:gd name="connsiteY7" fmla="*/ 5435 h 48642"/>
              <a:gd name="connsiteX8" fmla="*/ 42018 w 44648"/>
              <a:gd name="connsiteY8" fmla="*/ 10177 h 48642"/>
              <a:gd name="connsiteX9" fmla="*/ 41854 w 44648"/>
              <a:gd name="connsiteY9" fmla="*/ 15319 h 48642"/>
              <a:gd name="connsiteX10" fmla="*/ 43052 w 44648"/>
              <a:gd name="connsiteY10" fmla="*/ 23181 h 48642"/>
              <a:gd name="connsiteX11" fmla="*/ 37440 w 44648"/>
              <a:gd name="connsiteY11" fmla="*/ 30063 h 48642"/>
              <a:gd name="connsiteX12" fmla="*/ 35431 w 44648"/>
              <a:gd name="connsiteY12" fmla="*/ 35960 h 48642"/>
              <a:gd name="connsiteX13" fmla="*/ 28591 w 44648"/>
              <a:gd name="connsiteY13" fmla="*/ 36674 h 48642"/>
              <a:gd name="connsiteX14" fmla="*/ 23703 w 44648"/>
              <a:gd name="connsiteY14" fmla="*/ 42965 h 48642"/>
              <a:gd name="connsiteX15" fmla="*/ 16516 w 44648"/>
              <a:gd name="connsiteY15" fmla="*/ 39125 h 48642"/>
              <a:gd name="connsiteX16" fmla="*/ 5840 w 44648"/>
              <a:gd name="connsiteY16" fmla="*/ 35331 h 48642"/>
              <a:gd name="connsiteX17" fmla="*/ 1146 w 44648"/>
              <a:gd name="connsiteY17" fmla="*/ 31109 h 48642"/>
              <a:gd name="connsiteX18" fmla="*/ 2149 w 44648"/>
              <a:gd name="connsiteY18" fmla="*/ 25410 h 48642"/>
              <a:gd name="connsiteX19" fmla="*/ 31 w 44648"/>
              <a:gd name="connsiteY19" fmla="*/ 19563 h 48642"/>
              <a:gd name="connsiteX20" fmla="*/ 3899 w 44648"/>
              <a:gd name="connsiteY20" fmla="*/ 14366 h 48642"/>
              <a:gd name="connsiteX21" fmla="*/ 3936 w 44648"/>
              <a:gd name="connsiteY21" fmla="*/ 14229 h 48642"/>
              <a:gd name="connsiteX0" fmla="*/ 3222366 w 3222366"/>
              <a:gd name="connsiteY0" fmla="*/ 2292531 h 2350519"/>
              <a:gd name="connsiteX1" fmla="*/ 3164378 w 3222366"/>
              <a:gd name="connsiteY1" fmla="*/ 2350519 h 2350519"/>
              <a:gd name="connsiteX2" fmla="*/ 3106390 w 3222366"/>
              <a:gd name="connsiteY2" fmla="*/ 2292531 h 2350519"/>
              <a:gd name="connsiteX3" fmla="*/ 3164378 w 3222366"/>
              <a:gd name="connsiteY3" fmla="*/ 2234543 h 2350519"/>
              <a:gd name="connsiteX4" fmla="*/ 3222366 w 3222366"/>
              <a:gd name="connsiteY4" fmla="*/ 2292531 h 2350519"/>
              <a:gd name="connsiteX0" fmla="*/ 3114136 w 3222366"/>
              <a:gd name="connsiteY0" fmla="*/ 2162327 h 2350519"/>
              <a:gd name="connsiteX1" fmla="*/ 2998160 w 3222366"/>
              <a:gd name="connsiteY1" fmla="*/ 2278303 h 2350519"/>
              <a:gd name="connsiteX2" fmla="*/ 2882184 w 3222366"/>
              <a:gd name="connsiteY2" fmla="*/ 2162327 h 2350519"/>
              <a:gd name="connsiteX3" fmla="*/ 2998160 w 3222366"/>
              <a:gd name="connsiteY3" fmla="*/ 2046351 h 2350519"/>
              <a:gd name="connsiteX4" fmla="*/ 3114136 w 3222366"/>
              <a:gd name="connsiteY4" fmla="*/ 2162327 h 2350519"/>
              <a:gd name="connsiteX0" fmla="*/ 2914605 w 3222366"/>
              <a:gd name="connsiteY0" fmla="*/ 1960606 h 2350519"/>
              <a:gd name="connsiteX1" fmla="*/ 2740641 w 3222366"/>
              <a:gd name="connsiteY1" fmla="*/ 2134570 h 2350519"/>
              <a:gd name="connsiteX2" fmla="*/ 2566677 w 3222366"/>
              <a:gd name="connsiteY2" fmla="*/ 1960606 h 2350519"/>
              <a:gd name="connsiteX3" fmla="*/ 2740641 w 3222366"/>
              <a:gd name="connsiteY3" fmla="*/ 1786642 h 2350519"/>
              <a:gd name="connsiteX4" fmla="*/ 2914605 w 3222366"/>
              <a:gd name="connsiteY4" fmla="*/ 1960606 h 2350519"/>
              <a:gd name="connsiteX0" fmla="*/ 4729 w 44648"/>
              <a:gd name="connsiteY0" fmla="*/ 26036 h 48642"/>
              <a:gd name="connsiteX1" fmla="*/ 2196 w 44648"/>
              <a:gd name="connsiteY1" fmla="*/ 25239 h 48642"/>
              <a:gd name="connsiteX2" fmla="*/ 6964 w 44648"/>
              <a:gd name="connsiteY2" fmla="*/ 34758 h 48642"/>
              <a:gd name="connsiteX3" fmla="*/ 5856 w 44648"/>
              <a:gd name="connsiteY3" fmla="*/ 35139 h 48642"/>
              <a:gd name="connsiteX4" fmla="*/ 16514 w 44648"/>
              <a:gd name="connsiteY4" fmla="*/ 38949 h 48642"/>
              <a:gd name="connsiteX5" fmla="*/ 15846 w 44648"/>
              <a:gd name="connsiteY5" fmla="*/ 37209 h 48642"/>
              <a:gd name="connsiteX6" fmla="*/ 14036 w 44648"/>
              <a:gd name="connsiteY6" fmla="*/ 5051 h 48642"/>
              <a:gd name="connsiteX7" fmla="*/ 15336 w 44648"/>
              <a:gd name="connsiteY7" fmla="*/ 6399 h 48642"/>
              <a:gd name="connsiteX8" fmla="*/ 4163 w 44648"/>
              <a:gd name="connsiteY8" fmla="*/ 15648 h 48642"/>
              <a:gd name="connsiteX9" fmla="*/ 3936 w 44648"/>
              <a:gd name="connsiteY9" fmla="*/ 14229 h 48642"/>
              <a:gd name="connsiteX0" fmla="*/ 3936 w 44648"/>
              <a:gd name="connsiteY0" fmla="*/ 14229 h 48642"/>
              <a:gd name="connsiteX1" fmla="*/ 5659 w 44648"/>
              <a:gd name="connsiteY1" fmla="*/ 6766 h 48642"/>
              <a:gd name="connsiteX2" fmla="*/ 14041 w 44648"/>
              <a:gd name="connsiteY2" fmla="*/ 5061 h 48642"/>
              <a:gd name="connsiteX3" fmla="*/ 22492 w 44648"/>
              <a:gd name="connsiteY3" fmla="*/ 3291 h 48642"/>
              <a:gd name="connsiteX4" fmla="*/ 25785 w 44648"/>
              <a:gd name="connsiteY4" fmla="*/ 59 h 48642"/>
              <a:gd name="connsiteX5" fmla="*/ 29869 w 44648"/>
              <a:gd name="connsiteY5" fmla="*/ 2340 h 48642"/>
              <a:gd name="connsiteX6" fmla="*/ 35499 w 44648"/>
              <a:gd name="connsiteY6" fmla="*/ 549 h 48642"/>
              <a:gd name="connsiteX7" fmla="*/ 38354 w 44648"/>
              <a:gd name="connsiteY7" fmla="*/ 5435 h 48642"/>
              <a:gd name="connsiteX8" fmla="*/ 42018 w 44648"/>
              <a:gd name="connsiteY8" fmla="*/ 10177 h 48642"/>
              <a:gd name="connsiteX9" fmla="*/ 41854 w 44648"/>
              <a:gd name="connsiteY9" fmla="*/ 15319 h 48642"/>
              <a:gd name="connsiteX10" fmla="*/ 43052 w 44648"/>
              <a:gd name="connsiteY10" fmla="*/ 23181 h 48642"/>
              <a:gd name="connsiteX11" fmla="*/ 37440 w 44648"/>
              <a:gd name="connsiteY11" fmla="*/ 30063 h 48642"/>
              <a:gd name="connsiteX12" fmla="*/ 35431 w 44648"/>
              <a:gd name="connsiteY12" fmla="*/ 35960 h 48642"/>
              <a:gd name="connsiteX13" fmla="*/ 28591 w 44648"/>
              <a:gd name="connsiteY13" fmla="*/ 36674 h 48642"/>
              <a:gd name="connsiteX14" fmla="*/ 23703 w 44648"/>
              <a:gd name="connsiteY14" fmla="*/ 42965 h 48642"/>
              <a:gd name="connsiteX15" fmla="*/ 16516 w 44648"/>
              <a:gd name="connsiteY15" fmla="*/ 39125 h 48642"/>
              <a:gd name="connsiteX16" fmla="*/ 5840 w 44648"/>
              <a:gd name="connsiteY16" fmla="*/ 35331 h 48642"/>
              <a:gd name="connsiteX17" fmla="*/ 1146 w 44648"/>
              <a:gd name="connsiteY17" fmla="*/ 31109 h 48642"/>
              <a:gd name="connsiteX18" fmla="*/ 2149 w 44648"/>
              <a:gd name="connsiteY18" fmla="*/ 25410 h 48642"/>
              <a:gd name="connsiteX19" fmla="*/ 31 w 44648"/>
              <a:gd name="connsiteY19" fmla="*/ 19563 h 48642"/>
              <a:gd name="connsiteX20" fmla="*/ 3899 w 44648"/>
              <a:gd name="connsiteY20" fmla="*/ 14366 h 48642"/>
              <a:gd name="connsiteX21" fmla="*/ 3936 w 44648"/>
              <a:gd name="connsiteY21" fmla="*/ 14229 h 48642"/>
              <a:gd name="connsiteX0" fmla="*/ 3222366 w 3222366"/>
              <a:gd name="connsiteY0" fmla="*/ 2292531 h 2350519"/>
              <a:gd name="connsiteX1" fmla="*/ 3164378 w 3222366"/>
              <a:gd name="connsiteY1" fmla="*/ 2350519 h 2350519"/>
              <a:gd name="connsiteX2" fmla="*/ 3106390 w 3222366"/>
              <a:gd name="connsiteY2" fmla="*/ 2292531 h 2350519"/>
              <a:gd name="connsiteX3" fmla="*/ 3164378 w 3222366"/>
              <a:gd name="connsiteY3" fmla="*/ 2234543 h 2350519"/>
              <a:gd name="connsiteX4" fmla="*/ 3222366 w 3222366"/>
              <a:gd name="connsiteY4" fmla="*/ 2292531 h 2350519"/>
              <a:gd name="connsiteX0" fmla="*/ 3114136 w 3222366"/>
              <a:gd name="connsiteY0" fmla="*/ 2162327 h 2350519"/>
              <a:gd name="connsiteX1" fmla="*/ 2998160 w 3222366"/>
              <a:gd name="connsiteY1" fmla="*/ 2278303 h 2350519"/>
              <a:gd name="connsiteX2" fmla="*/ 2882184 w 3222366"/>
              <a:gd name="connsiteY2" fmla="*/ 2162327 h 2350519"/>
              <a:gd name="connsiteX3" fmla="*/ 2998160 w 3222366"/>
              <a:gd name="connsiteY3" fmla="*/ 2046351 h 2350519"/>
              <a:gd name="connsiteX4" fmla="*/ 3114136 w 3222366"/>
              <a:gd name="connsiteY4" fmla="*/ 2162327 h 2350519"/>
              <a:gd name="connsiteX0" fmla="*/ 2914605 w 3222366"/>
              <a:gd name="connsiteY0" fmla="*/ 1960606 h 2350519"/>
              <a:gd name="connsiteX1" fmla="*/ 2740641 w 3222366"/>
              <a:gd name="connsiteY1" fmla="*/ 2134570 h 2350519"/>
              <a:gd name="connsiteX2" fmla="*/ 2566677 w 3222366"/>
              <a:gd name="connsiteY2" fmla="*/ 1960606 h 2350519"/>
              <a:gd name="connsiteX3" fmla="*/ 2740641 w 3222366"/>
              <a:gd name="connsiteY3" fmla="*/ 1786642 h 2350519"/>
              <a:gd name="connsiteX4" fmla="*/ 2914605 w 3222366"/>
              <a:gd name="connsiteY4" fmla="*/ 1960606 h 2350519"/>
              <a:gd name="connsiteX0" fmla="*/ 4729 w 44648"/>
              <a:gd name="connsiteY0" fmla="*/ 26036 h 48642"/>
              <a:gd name="connsiteX1" fmla="*/ 2196 w 44648"/>
              <a:gd name="connsiteY1" fmla="*/ 25239 h 48642"/>
              <a:gd name="connsiteX2" fmla="*/ 6964 w 44648"/>
              <a:gd name="connsiteY2" fmla="*/ 34758 h 48642"/>
              <a:gd name="connsiteX3" fmla="*/ 5856 w 44648"/>
              <a:gd name="connsiteY3" fmla="*/ 35139 h 48642"/>
              <a:gd name="connsiteX4" fmla="*/ 16514 w 44648"/>
              <a:gd name="connsiteY4" fmla="*/ 38949 h 48642"/>
              <a:gd name="connsiteX5" fmla="*/ 15846 w 44648"/>
              <a:gd name="connsiteY5" fmla="*/ 37209 h 48642"/>
              <a:gd name="connsiteX6" fmla="*/ 4163 w 44648"/>
              <a:gd name="connsiteY6" fmla="*/ 15648 h 48642"/>
              <a:gd name="connsiteX7" fmla="*/ 3936 w 44648"/>
              <a:gd name="connsiteY7" fmla="*/ 14229 h 48642"/>
              <a:gd name="connsiteX0" fmla="*/ 3936 w 44648"/>
              <a:gd name="connsiteY0" fmla="*/ 14229 h 48642"/>
              <a:gd name="connsiteX1" fmla="*/ 5659 w 44648"/>
              <a:gd name="connsiteY1" fmla="*/ 6766 h 48642"/>
              <a:gd name="connsiteX2" fmla="*/ 14041 w 44648"/>
              <a:gd name="connsiteY2" fmla="*/ 5061 h 48642"/>
              <a:gd name="connsiteX3" fmla="*/ 22492 w 44648"/>
              <a:gd name="connsiteY3" fmla="*/ 3291 h 48642"/>
              <a:gd name="connsiteX4" fmla="*/ 25785 w 44648"/>
              <a:gd name="connsiteY4" fmla="*/ 59 h 48642"/>
              <a:gd name="connsiteX5" fmla="*/ 29869 w 44648"/>
              <a:gd name="connsiteY5" fmla="*/ 2340 h 48642"/>
              <a:gd name="connsiteX6" fmla="*/ 35499 w 44648"/>
              <a:gd name="connsiteY6" fmla="*/ 549 h 48642"/>
              <a:gd name="connsiteX7" fmla="*/ 38354 w 44648"/>
              <a:gd name="connsiteY7" fmla="*/ 5435 h 48642"/>
              <a:gd name="connsiteX8" fmla="*/ 42018 w 44648"/>
              <a:gd name="connsiteY8" fmla="*/ 10177 h 48642"/>
              <a:gd name="connsiteX9" fmla="*/ 41854 w 44648"/>
              <a:gd name="connsiteY9" fmla="*/ 15319 h 48642"/>
              <a:gd name="connsiteX10" fmla="*/ 43052 w 44648"/>
              <a:gd name="connsiteY10" fmla="*/ 23181 h 48642"/>
              <a:gd name="connsiteX11" fmla="*/ 37440 w 44648"/>
              <a:gd name="connsiteY11" fmla="*/ 30063 h 48642"/>
              <a:gd name="connsiteX12" fmla="*/ 35431 w 44648"/>
              <a:gd name="connsiteY12" fmla="*/ 35960 h 48642"/>
              <a:gd name="connsiteX13" fmla="*/ 28591 w 44648"/>
              <a:gd name="connsiteY13" fmla="*/ 36674 h 48642"/>
              <a:gd name="connsiteX14" fmla="*/ 23703 w 44648"/>
              <a:gd name="connsiteY14" fmla="*/ 42965 h 48642"/>
              <a:gd name="connsiteX15" fmla="*/ 16516 w 44648"/>
              <a:gd name="connsiteY15" fmla="*/ 39125 h 48642"/>
              <a:gd name="connsiteX16" fmla="*/ 5840 w 44648"/>
              <a:gd name="connsiteY16" fmla="*/ 35331 h 48642"/>
              <a:gd name="connsiteX17" fmla="*/ 1146 w 44648"/>
              <a:gd name="connsiteY17" fmla="*/ 31109 h 48642"/>
              <a:gd name="connsiteX18" fmla="*/ 2149 w 44648"/>
              <a:gd name="connsiteY18" fmla="*/ 25410 h 48642"/>
              <a:gd name="connsiteX19" fmla="*/ 31 w 44648"/>
              <a:gd name="connsiteY19" fmla="*/ 19563 h 48642"/>
              <a:gd name="connsiteX20" fmla="*/ 3899 w 44648"/>
              <a:gd name="connsiteY20" fmla="*/ 14366 h 48642"/>
              <a:gd name="connsiteX21" fmla="*/ 3936 w 44648"/>
              <a:gd name="connsiteY21" fmla="*/ 14229 h 48642"/>
              <a:gd name="connsiteX0" fmla="*/ 3222366 w 3222366"/>
              <a:gd name="connsiteY0" fmla="*/ 2292531 h 2350519"/>
              <a:gd name="connsiteX1" fmla="*/ 3164378 w 3222366"/>
              <a:gd name="connsiteY1" fmla="*/ 2350519 h 2350519"/>
              <a:gd name="connsiteX2" fmla="*/ 3106390 w 3222366"/>
              <a:gd name="connsiteY2" fmla="*/ 2292531 h 2350519"/>
              <a:gd name="connsiteX3" fmla="*/ 3164378 w 3222366"/>
              <a:gd name="connsiteY3" fmla="*/ 2234543 h 2350519"/>
              <a:gd name="connsiteX4" fmla="*/ 3222366 w 3222366"/>
              <a:gd name="connsiteY4" fmla="*/ 2292531 h 2350519"/>
              <a:gd name="connsiteX0" fmla="*/ 3114136 w 3222366"/>
              <a:gd name="connsiteY0" fmla="*/ 2162327 h 2350519"/>
              <a:gd name="connsiteX1" fmla="*/ 2998160 w 3222366"/>
              <a:gd name="connsiteY1" fmla="*/ 2278303 h 2350519"/>
              <a:gd name="connsiteX2" fmla="*/ 2882184 w 3222366"/>
              <a:gd name="connsiteY2" fmla="*/ 2162327 h 2350519"/>
              <a:gd name="connsiteX3" fmla="*/ 2998160 w 3222366"/>
              <a:gd name="connsiteY3" fmla="*/ 2046351 h 2350519"/>
              <a:gd name="connsiteX4" fmla="*/ 3114136 w 3222366"/>
              <a:gd name="connsiteY4" fmla="*/ 2162327 h 2350519"/>
              <a:gd name="connsiteX0" fmla="*/ 2914605 w 3222366"/>
              <a:gd name="connsiteY0" fmla="*/ 1960606 h 2350519"/>
              <a:gd name="connsiteX1" fmla="*/ 2740641 w 3222366"/>
              <a:gd name="connsiteY1" fmla="*/ 2134570 h 2350519"/>
              <a:gd name="connsiteX2" fmla="*/ 2566677 w 3222366"/>
              <a:gd name="connsiteY2" fmla="*/ 1960606 h 2350519"/>
              <a:gd name="connsiteX3" fmla="*/ 2740641 w 3222366"/>
              <a:gd name="connsiteY3" fmla="*/ 1786642 h 2350519"/>
              <a:gd name="connsiteX4" fmla="*/ 2914605 w 3222366"/>
              <a:gd name="connsiteY4" fmla="*/ 1960606 h 2350519"/>
              <a:gd name="connsiteX0" fmla="*/ 4729 w 44648"/>
              <a:gd name="connsiteY0" fmla="*/ 26036 h 48642"/>
              <a:gd name="connsiteX1" fmla="*/ 2196 w 44648"/>
              <a:gd name="connsiteY1" fmla="*/ 25239 h 48642"/>
              <a:gd name="connsiteX2" fmla="*/ 6964 w 44648"/>
              <a:gd name="connsiteY2" fmla="*/ 34758 h 48642"/>
              <a:gd name="connsiteX3" fmla="*/ 5856 w 44648"/>
              <a:gd name="connsiteY3" fmla="*/ 35139 h 48642"/>
              <a:gd name="connsiteX4" fmla="*/ 16514 w 44648"/>
              <a:gd name="connsiteY4" fmla="*/ 38949 h 48642"/>
              <a:gd name="connsiteX5" fmla="*/ 15846 w 44648"/>
              <a:gd name="connsiteY5" fmla="*/ 37209 h 48642"/>
              <a:gd name="connsiteX0" fmla="*/ 3936 w 44648"/>
              <a:gd name="connsiteY0" fmla="*/ 14229 h 48642"/>
              <a:gd name="connsiteX1" fmla="*/ 5659 w 44648"/>
              <a:gd name="connsiteY1" fmla="*/ 6766 h 48642"/>
              <a:gd name="connsiteX2" fmla="*/ 14041 w 44648"/>
              <a:gd name="connsiteY2" fmla="*/ 5061 h 48642"/>
              <a:gd name="connsiteX3" fmla="*/ 22492 w 44648"/>
              <a:gd name="connsiteY3" fmla="*/ 3291 h 48642"/>
              <a:gd name="connsiteX4" fmla="*/ 25785 w 44648"/>
              <a:gd name="connsiteY4" fmla="*/ 59 h 48642"/>
              <a:gd name="connsiteX5" fmla="*/ 29869 w 44648"/>
              <a:gd name="connsiteY5" fmla="*/ 2340 h 48642"/>
              <a:gd name="connsiteX6" fmla="*/ 35499 w 44648"/>
              <a:gd name="connsiteY6" fmla="*/ 549 h 48642"/>
              <a:gd name="connsiteX7" fmla="*/ 38354 w 44648"/>
              <a:gd name="connsiteY7" fmla="*/ 5435 h 48642"/>
              <a:gd name="connsiteX8" fmla="*/ 42018 w 44648"/>
              <a:gd name="connsiteY8" fmla="*/ 10177 h 48642"/>
              <a:gd name="connsiteX9" fmla="*/ 41854 w 44648"/>
              <a:gd name="connsiteY9" fmla="*/ 15319 h 48642"/>
              <a:gd name="connsiteX10" fmla="*/ 43052 w 44648"/>
              <a:gd name="connsiteY10" fmla="*/ 23181 h 48642"/>
              <a:gd name="connsiteX11" fmla="*/ 37440 w 44648"/>
              <a:gd name="connsiteY11" fmla="*/ 30063 h 48642"/>
              <a:gd name="connsiteX12" fmla="*/ 35431 w 44648"/>
              <a:gd name="connsiteY12" fmla="*/ 35960 h 48642"/>
              <a:gd name="connsiteX13" fmla="*/ 28591 w 44648"/>
              <a:gd name="connsiteY13" fmla="*/ 36674 h 48642"/>
              <a:gd name="connsiteX14" fmla="*/ 23703 w 44648"/>
              <a:gd name="connsiteY14" fmla="*/ 42965 h 48642"/>
              <a:gd name="connsiteX15" fmla="*/ 16516 w 44648"/>
              <a:gd name="connsiteY15" fmla="*/ 39125 h 48642"/>
              <a:gd name="connsiteX16" fmla="*/ 5840 w 44648"/>
              <a:gd name="connsiteY16" fmla="*/ 35331 h 48642"/>
              <a:gd name="connsiteX17" fmla="*/ 1146 w 44648"/>
              <a:gd name="connsiteY17" fmla="*/ 31109 h 48642"/>
              <a:gd name="connsiteX18" fmla="*/ 2149 w 44648"/>
              <a:gd name="connsiteY18" fmla="*/ 25410 h 48642"/>
              <a:gd name="connsiteX19" fmla="*/ 31 w 44648"/>
              <a:gd name="connsiteY19" fmla="*/ 19563 h 48642"/>
              <a:gd name="connsiteX20" fmla="*/ 3899 w 44648"/>
              <a:gd name="connsiteY20" fmla="*/ 14366 h 48642"/>
              <a:gd name="connsiteX21" fmla="*/ 3936 w 44648"/>
              <a:gd name="connsiteY21" fmla="*/ 14229 h 48642"/>
              <a:gd name="connsiteX0" fmla="*/ 3222366 w 3222366"/>
              <a:gd name="connsiteY0" fmla="*/ 2292531 h 2350519"/>
              <a:gd name="connsiteX1" fmla="*/ 3164378 w 3222366"/>
              <a:gd name="connsiteY1" fmla="*/ 2350519 h 2350519"/>
              <a:gd name="connsiteX2" fmla="*/ 3106390 w 3222366"/>
              <a:gd name="connsiteY2" fmla="*/ 2292531 h 2350519"/>
              <a:gd name="connsiteX3" fmla="*/ 3164378 w 3222366"/>
              <a:gd name="connsiteY3" fmla="*/ 2234543 h 2350519"/>
              <a:gd name="connsiteX4" fmla="*/ 3222366 w 3222366"/>
              <a:gd name="connsiteY4" fmla="*/ 2292531 h 2350519"/>
              <a:gd name="connsiteX0" fmla="*/ 3114136 w 3222366"/>
              <a:gd name="connsiteY0" fmla="*/ 2162327 h 2350519"/>
              <a:gd name="connsiteX1" fmla="*/ 2998160 w 3222366"/>
              <a:gd name="connsiteY1" fmla="*/ 2278303 h 2350519"/>
              <a:gd name="connsiteX2" fmla="*/ 2882184 w 3222366"/>
              <a:gd name="connsiteY2" fmla="*/ 2162327 h 2350519"/>
              <a:gd name="connsiteX3" fmla="*/ 2998160 w 3222366"/>
              <a:gd name="connsiteY3" fmla="*/ 2046351 h 2350519"/>
              <a:gd name="connsiteX4" fmla="*/ 3114136 w 3222366"/>
              <a:gd name="connsiteY4" fmla="*/ 2162327 h 2350519"/>
              <a:gd name="connsiteX0" fmla="*/ 2914605 w 3222366"/>
              <a:gd name="connsiteY0" fmla="*/ 1960606 h 2350519"/>
              <a:gd name="connsiteX1" fmla="*/ 2740641 w 3222366"/>
              <a:gd name="connsiteY1" fmla="*/ 2134570 h 2350519"/>
              <a:gd name="connsiteX2" fmla="*/ 2566677 w 3222366"/>
              <a:gd name="connsiteY2" fmla="*/ 1960606 h 2350519"/>
              <a:gd name="connsiteX3" fmla="*/ 2740641 w 3222366"/>
              <a:gd name="connsiteY3" fmla="*/ 1786642 h 2350519"/>
              <a:gd name="connsiteX4" fmla="*/ 2914605 w 3222366"/>
              <a:gd name="connsiteY4" fmla="*/ 1960606 h 2350519"/>
              <a:gd name="connsiteX0" fmla="*/ 6964 w 44648"/>
              <a:gd name="connsiteY0" fmla="*/ 34758 h 48642"/>
              <a:gd name="connsiteX1" fmla="*/ 5856 w 44648"/>
              <a:gd name="connsiteY1" fmla="*/ 35139 h 48642"/>
              <a:gd name="connsiteX2" fmla="*/ 16514 w 44648"/>
              <a:gd name="connsiteY2" fmla="*/ 38949 h 48642"/>
              <a:gd name="connsiteX3" fmla="*/ 15846 w 44648"/>
              <a:gd name="connsiteY3" fmla="*/ 37209 h 48642"/>
              <a:gd name="connsiteX0" fmla="*/ 3936 w 44648"/>
              <a:gd name="connsiteY0" fmla="*/ 14229 h 48642"/>
              <a:gd name="connsiteX1" fmla="*/ 5659 w 44648"/>
              <a:gd name="connsiteY1" fmla="*/ 6766 h 48642"/>
              <a:gd name="connsiteX2" fmla="*/ 14041 w 44648"/>
              <a:gd name="connsiteY2" fmla="*/ 5061 h 48642"/>
              <a:gd name="connsiteX3" fmla="*/ 22492 w 44648"/>
              <a:gd name="connsiteY3" fmla="*/ 3291 h 48642"/>
              <a:gd name="connsiteX4" fmla="*/ 25785 w 44648"/>
              <a:gd name="connsiteY4" fmla="*/ 59 h 48642"/>
              <a:gd name="connsiteX5" fmla="*/ 29869 w 44648"/>
              <a:gd name="connsiteY5" fmla="*/ 2340 h 48642"/>
              <a:gd name="connsiteX6" fmla="*/ 35499 w 44648"/>
              <a:gd name="connsiteY6" fmla="*/ 549 h 48642"/>
              <a:gd name="connsiteX7" fmla="*/ 38354 w 44648"/>
              <a:gd name="connsiteY7" fmla="*/ 5435 h 48642"/>
              <a:gd name="connsiteX8" fmla="*/ 42018 w 44648"/>
              <a:gd name="connsiteY8" fmla="*/ 10177 h 48642"/>
              <a:gd name="connsiteX9" fmla="*/ 41854 w 44648"/>
              <a:gd name="connsiteY9" fmla="*/ 15319 h 48642"/>
              <a:gd name="connsiteX10" fmla="*/ 43052 w 44648"/>
              <a:gd name="connsiteY10" fmla="*/ 23181 h 48642"/>
              <a:gd name="connsiteX11" fmla="*/ 37440 w 44648"/>
              <a:gd name="connsiteY11" fmla="*/ 30063 h 48642"/>
              <a:gd name="connsiteX12" fmla="*/ 35431 w 44648"/>
              <a:gd name="connsiteY12" fmla="*/ 35960 h 48642"/>
              <a:gd name="connsiteX13" fmla="*/ 28591 w 44648"/>
              <a:gd name="connsiteY13" fmla="*/ 36674 h 48642"/>
              <a:gd name="connsiteX14" fmla="*/ 23703 w 44648"/>
              <a:gd name="connsiteY14" fmla="*/ 42965 h 48642"/>
              <a:gd name="connsiteX15" fmla="*/ 16516 w 44648"/>
              <a:gd name="connsiteY15" fmla="*/ 39125 h 48642"/>
              <a:gd name="connsiteX16" fmla="*/ 5840 w 44648"/>
              <a:gd name="connsiteY16" fmla="*/ 35331 h 48642"/>
              <a:gd name="connsiteX17" fmla="*/ 1146 w 44648"/>
              <a:gd name="connsiteY17" fmla="*/ 31109 h 48642"/>
              <a:gd name="connsiteX18" fmla="*/ 2149 w 44648"/>
              <a:gd name="connsiteY18" fmla="*/ 25410 h 48642"/>
              <a:gd name="connsiteX19" fmla="*/ 31 w 44648"/>
              <a:gd name="connsiteY19" fmla="*/ 19563 h 48642"/>
              <a:gd name="connsiteX20" fmla="*/ 3899 w 44648"/>
              <a:gd name="connsiteY20" fmla="*/ 14366 h 48642"/>
              <a:gd name="connsiteX21" fmla="*/ 3936 w 44648"/>
              <a:gd name="connsiteY21" fmla="*/ 14229 h 48642"/>
              <a:gd name="connsiteX0" fmla="*/ 3222366 w 3222366"/>
              <a:gd name="connsiteY0" fmla="*/ 2292531 h 2350519"/>
              <a:gd name="connsiteX1" fmla="*/ 3164378 w 3222366"/>
              <a:gd name="connsiteY1" fmla="*/ 2350519 h 2350519"/>
              <a:gd name="connsiteX2" fmla="*/ 3106390 w 3222366"/>
              <a:gd name="connsiteY2" fmla="*/ 2292531 h 2350519"/>
              <a:gd name="connsiteX3" fmla="*/ 3164378 w 3222366"/>
              <a:gd name="connsiteY3" fmla="*/ 2234543 h 2350519"/>
              <a:gd name="connsiteX4" fmla="*/ 3222366 w 3222366"/>
              <a:gd name="connsiteY4" fmla="*/ 2292531 h 2350519"/>
              <a:gd name="connsiteX0" fmla="*/ 3114136 w 3222366"/>
              <a:gd name="connsiteY0" fmla="*/ 2162327 h 2350519"/>
              <a:gd name="connsiteX1" fmla="*/ 2998160 w 3222366"/>
              <a:gd name="connsiteY1" fmla="*/ 2278303 h 2350519"/>
              <a:gd name="connsiteX2" fmla="*/ 2882184 w 3222366"/>
              <a:gd name="connsiteY2" fmla="*/ 2162327 h 2350519"/>
              <a:gd name="connsiteX3" fmla="*/ 2998160 w 3222366"/>
              <a:gd name="connsiteY3" fmla="*/ 2046351 h 2350519"/>
              <a:gd name="connsiteX4" fmla="*/ 3114136 w 3222366"/>
              <a:gd name="connsiteY4" fmla="*/ 2162327 h 2350519"/>
              <a:gd name="connsiteX0" fmla="*/ 2914605 w 3222366"/>
              <a:gd name="connsiteY0" fmla="*/ 1960606 h 2350519"/>
              <a:gd name="connsiteX1" fmla="*/ 2740641 w 3222366"/>
              <a:gd name="connsiteY1" fmla="*/ 2134570 h 2350519"/>
              <a:gd name="connsiteX2" fmla="*/ 2566677 w 3222366"/>
              <a:gd name="connsiteY2" fmla="*/ 1960606 h 2350519"/>
              <a:gd name="connsiteX3" fmla="*/ 2740641 w 3222366"/>
              <a:gd name="connsiteY3" fmla="*/ 1786642 h 2350519"/>
              <a:gd name="connsiteX4" fmla="*/ 2914605 w 3222366"/>
              <a:gd name="connsiteY4" fmla="*/ 1960606 h 2350519"/>
              <a:gd name="connsiteX0" fmla="*/ 6964 w 44648"/>
              <a:gd name="connsiteY0" fmla="*/ 34758 h 48642"/>
              <a:gd name="connsiteX1" fmla="*/ 5856 w 44648"/>
              <a:gd name="connsiteY1" fmla="*/ 35139 h 48642"/>
              <a:gd name="connsiteX0" fmla="*/ 3936 w 44648"/>
              <a:gd name="connsiteY0" fmla="*/ 14229 h 48642"/>
              <a:gd name="connsiteX1" fmla="*/ 5659 w 44648"/>
              <a:gd name="connsiteY1" fmla="*/ 6766 h 48642"/>
              <a:gd name="connsiteX2" fmla="*/ 14041 w 44648"/>
              <a:gd name="connsiteY2" fmla="*/ 5061 h 48642"/>
              <a:gd name="connsiteX3" fmla="*/ 22492 w 44648"/>
              <a:gd name="connsiteY3" fmla="*/ 3291 h 48642"/>
              <a:gd name="connsiteX4" fmla="*/ 25785 w 44648"/>
              <a:gd name="connsiteY4" fmla="*/ 59 h 48642"/>
              <a:gd name="connsiteX5" fmla="*/ 29869 w 44648"/>
              <a:gd name="connsiteY5" fmla="*/ 2340 h 48642"/>
              <a:gd name="connsiteX6" fmla="*/ 35499 w 44648"/>
              <a:gd name="connsiteY6" fmla="*/ 549 h 48642"/>
              <a:gd name="connsiteX7" fmla="*/ 38354 w 44648"/>
              <a:gd name="connsiteY7" fmla="*/ 5435 h 48642"/>
              <a:gd name="connsiteX8" fmla="*/ 42018 w 44648"/>
              <a:gd name="connsiteY8" fmla="*/ 10177 h 48642"/>
              <a:gd name="connsiteX9" fmla="*/ 41854 w 44648"/>
              <a:gd name="connsiteY9" fmla="*/ 15319 h 48642"/>
              <a:gd name="connsiteX10" fmla="*/ 43052 w 44648"/>
              <a:gd name="connsiteY10" fmla="*/ 23181 h 48642"/>
              <a:gd name="connsiteX11" fmla="*/ 37440 w 44648"/>
              <a:gd name="connsiteY11" fmla="*/ 30063 h 48642"/>
              <a:gd name="connsiteX12" fmla="*/ 35431 w 44648"/>
              <a:gd name="connsiteY12" fmla="*/ 35960 h 48642"/>
              <a:gd name="connsiteX13" fmla="*/ 28591 w 44648"/>
              <a:gd name="connsiteY13" fmla="*/ 36674 h 48642"/>
              <a:gd name="connsiteX14" fmla="*/ 23703 w 44648"/>
              <a:gd name="connsiteY14" fmla="*/ 42965 h 48642"/>
              <a:gd name="connsiteX15" fmla="*/ 16516 w 44648"/>
              <a:gd name="connsiteY15" fmla="*/ 39125 h 48642"/>
              <a:gd name="connsiteX16" fmla="*/ 5840 w 44648"/>
              <a:gd name="connsiteY16" fmla="*/ 35331 h 48642"/>
              <a:gd name="connsiteX17" fmla="*/ 1146 w 44648"/>
              <a:gd name="connsiteY17" fmla="*/ 31109 h 48642"/>
              <a:gd name="connsiteX18" fmla="*/ 2149 w 44648"/>
              <a:gd name="connsiteY18" fmla="*/ 25410 h 48642"/>
              <a:gd name="connsiteX19" fmla="*/ 31 w 44648"/>
              <a:gd name="connsiteY19" fmla="*/ 19563 h 48642"/>
              <a:gd name="connsiteX20" fmla="*/ 3899 w 44648"/>
              <a:gd name="connsiteY20" fmla="*/ 14366 h 48642"/>
              <a:gd name="connsiteX21" fmla="*/ 3936 w 44648"/>
              <a:gd name="connsiteY21" fmla="*/ 14229 h 48642"/>
              <a:gd name="connsiteX0" fmla="*/ 3222366 w 3222366"/>
              <a:gd name="connsiteY0" fmla="*/ 2292531 h 2350519"/>
              <a:gd name="connsiteX1" fmla="*/ 3164378 w 3222366"/>
              <a:gd name="connsiteY1" fmla="*/ 2350519 h 2350519"/>
              <a:gd name="connsiteX2" fmla="*/ 3106390 w 3222366"/>
              <a:gd name="connsiteY2" fmla="*/ 2292531 h 2350519"/>
              <a:gd name="connsiteX3" fmla="*/ 3164378 w 3222366"/>
              <a:gd name="connsiteY3" fmla="*/ 2234543 h 2350519"/>
              <a:gd name="connsiteX4" fmla="*/ 3222366 w 3222366"/>
              <a:gd name="connsiteY4" fmla="*/ 2292531 h 2350519"/>
              <a:gd name="connsiteX0" fmla="*/ 3114136 w 3222366"/>
              <a:gd name="connsiteY0" fmla="*/ 2162327 h 2350519"/>
              <a:gd name="connsiteX1" fmla="*/ 2998160 w 3222366"/>
              <a:gd name="connsiteY1" fmla="*/ 2278303 h 2350519"/>
              <a:gd name="connsiteX2" fmla="*/ 2882184 w 3222366"/>
              <a:gd name="connsiteY2" fmla="*/ 2162327 h 2350519"/>
              <a:gd name="connsiteX3" fmla="*/ 2998160 w 3222366"/>
              <a:gd name="connsiteY3" fmla="*/ 2046351 h 2350519"/>
              <a:gd name="connsiteX4" fmla="*/ 3114136 w 3222366"/>
              <a:gd name="connsiteY4" fmla="*/ 2162327 h 2350519"/>
              <a:gd name="connsiteX0" fmla="*/ 2914605 w 3222366"/>
              <a:gd name="connsiteY0" fmla="*/ 1960606 h 2350519"/>
              <a:gd name="connsiteX1" fmla="*/ 2740641 w 3222366"/>
              <a:gd name="connsiteY1" fmla="*/ 2134570 h 2350519"/>
              <a:gd name="connsiteX2" fmla="*/ 2566677 w 3222366"/>
              <a:gd name="connsiteY2" fmla="*/ 1960606 h 2350519"/>
              <a:gd name="connsiteX3" fmla="*/ 2740641 w 3222366"/>
              <a:gd name="connsiteY3" fmla="*/ 1786642 h 2350519"/>
              <a:gd name="connsiteX4" fmla="*/ 2914605 w 3222366"/>
              <a:gd name="connsiteY4" fmla="*/ 1960606 h 2350519"/>
              <a:gd name="connsiteX0" fmla="*/ 7756 w 44648"/>
              <a:gd name="connsiteY0" fmla="*/ 32935 h 48642"/>
              <a:gd name="connsiteX1" fmla="*/ 5856 w 44648"/>
              <a:gd name="connsiteY1" fmla="*/ 35139 h 48642"/>
              <a:gd name="connsiteX0" fmla="*/ 3936 w 44648"/>
              <a:gd name="connsiteY0" fmla="*/ 14229 h 48642"/>
              <a:gd name="connsiteX1" fmla="*/ 5659 w 44648"/>
              <a:gd name="connsiteY1" fmla="*/ 6766 h 48642"/>
              <a:gd name="connsiteX2" fmla="*/ 14041 w 44648"/>
              <a:gd name="connsiteY2" fmla="*/ 5061 h 48642"/>
              <a:gd name="connsiteX3" fmla="*/ 22492 w 44648"/>
              <a:gd name="connsiteY3" fmla="*/ 3291 h 48642"/>
              <a:gd name="connsiteX4" fmla="*/ 25785 w 44648"/>
              <a:gd name="connsiteY4" fmla="*/ 59 h 48642"/>
              <a:gd name="connsiteX5" fmla="*/ 29869 w 44648"/>
              <a:gd name="connsiteY5" fmla="*/ 2340 h 48642"/>
              <a:gd name="connsiteX6" fmla="*/ 35499 w 44648"/>
              <a:gd name="connsiteY6" fmla="*/ 549 h 48642"/>
              <a:gd name="connsiteX7" fmla="*/ 38354 w 44648"/>
              <a:gd name="connsiteY7" fmla="*/ 5435 h 48642"/>
              <a:gd name="connsiteX8" fmla="*/ 42018 w 44648"/>
              <a:gd name="connsiteY8" fmla="*/ 10177 h 48642"/>
              <a:gd name="connsiteX9" fmla="*/ 41854 w 44648"/>
              <a:gd name="connsiteY9" fmla="*/ 15319 h 48642"/>
              <a:gd name="connsiteX10" fmla="*/ 43052 w 44648"/>
              <a:gd name="connsiteY10" fmla="*/ 23181 h 48642"/>
              <a:gd name="connsiteX11" fmla="*/ 37440 w 44648"/>
              <a:gd name="connsiteY11" fmla="*/ 30063 h 48642"/>
              <a:gd name="connsiteX12" fmla="*/ 35431 w 44648"/>
              <a:gd name="connsiteY12" fmla="*/ 35960 h 48642"/>
              <a:gd name="connsiteX13" fmla="*/ 28591 w 44648"/>
              <a:gd name="connsiteY13" fmla="*/ 36674 h 48642"/>
              <a:gd name="connsiteX14" fmla="*/ 23703 w 44648"/>
              <a:gd name="connsiteY14" fmla="*/ 42965 h 48642"/>
              <a:gd name="connsiteX15" fmla="*/ 16516 w 44648"/>
              <a:gd name="connsiteY15" fmla="*/ 39125 h 48642"/>
              <a:gd name="connsiteX16" fmla="*/ 5840 w 44648"/>
              <a:gd name="connsiteY16" fmla="*/ 35331 h 48642"/>
              <a:gd name="connsiteX17" fmla="*/ 1146 w 44648"/>
              <a:gd name="connsiteY17" fmla="*/ 31109 h 48642"/>
              <a:gd name="connsiteX18" fmla="*/ 2149 w 44648"/>
              <a:gd name="connsiteY18" fmla="*/ 25410 h 48642"/>
              <a:gd name="connsiteX19" fmla="*/ 31 w 44648"/>
              <a:gd name="connsiteY19" fmla="*/ 19563 h 48642"/>
              <a:gd name="connsiteX20" fmla="*/ 3899 w 44648"/>
              <a:gd name="connsiteY20" fmla="*/ 14366 h 48642"/>
              <a:gd name="connsiteX21" fmla="*/ 3936 w 44648"/>
              <a:gd name="connsiteY21" fmla="*/ 14229 h 48642"/>
              <a:gd name="connsiteX0" fmla="*/ 3222366 w 3222366"/>
              <a:gd name="connsiteY0" fmla="*/ 2292531 h 2350519"/>
              <a:gd name="connsiteX1" fmla="*/ 3164378 w 3222366"/>
              <a:gd name="connsiteY1" fmla="*/ 2350519 h 2350519"/>
              <a:gd name="connsiteX2" fmla="*/ 3106390 w 3222366"/>
              <a:gd name="connsiteY2" fmla="*/ 2292531 h 2350519"/>
              <a:gd name="connsiteX3" fmla="*/ 3164378 w 3222366"/>
              <a:gd name="connsiteY3" fmla="*/ 2234543 h 2350519"/>
              <a:gd name="connsiteX4" fmla="*/ 3222366 w 3222366"/>
              <a:gd name="connsiteY4" fmla="*/ 2292531 h 2350519"/>
              <a:gd name="connsiteX0" fmla="*/ 3114136 w 3222366"/>
              <a:gd name="connsiteY0" fmla="*/ 2162327 h 2350519"/>
              <a:gd name="connsiteX1" fmla="*/ 2998160 w 3222366"/>
              <a:gd name="connsiteY1" fmla="*/ 2278303 h 2350519"/>
              <a:gd name="connsiteX2" fmla="*/ 2882184 w 3222366"/>
              <a:gd name="connsiteY2" fmla="*/ 2162327 h 2350519"/>
              <a:gd name="connsiteX3" fmla="*/ 2998160 w 3222366"/>
              <a:gd name="connsiteY3" fmla="*/ 2046351 h 2350519"/>
              <a:gd name="connsiteX4" fmla="*/ 3114136 w 3222366"/>
              <a:gd name="connsiteY4" fmla="*/ 2162327 h 2350519"/>
              <a:gd name="connsiteX0" fmla="*/ 2914605 w 3222366"/>
              <a:gd name="connsiteY0" fmla="*/ 1960606 h 2350519"/>
              <a:gd name="connsiteX1" fmla="*/ 2740641 w 3222366"/>
              <a:gd name="connsiteY1" fmla="*/ 2134570 h 2350519"/>
              <a:gd name="connsiteX2" fmla="*/ 2566677 w 3222366"/>
              <a:gd name="connsiteY2" fmla="*/ 1960606 h 2350519"/>
              <a:gd name="connsiteX3" fmla="*/ 2740641 w 3222366"/>
              <a:gd name="connsiteY3" fmla="*/ 1786642 h 2350519"/>
              <a:gd name="connsiteX4" fmla="*/ 2914605 w 3222366"/>
              <a:gd name="connsiteY4" fmla="*/ 1960606 h 2350519"/>
              <a:gd name="connsiteX0" fmla="*/ 6271 w 44648"/>
              <a:gd name="connsiteY0" fmla="*/ 35152 h 48642"/>
              <a:gd name="connsiteX1" fmla="*/ 5856 w 44648"/>
              <a:gd name="connsiteY1" fmla="*/ 35139 h 48642"/>
              <a:gd name="connsiteX0" fmla="*/ 3936 w 44648"/>
              <a:gd name="connsiteY0" fmla="*/ 14229 h 48642"/>
              <a:gd name="connsiteX1" fmla="*/ 5659 w 44648"/>
              <a:gd name="connsiteY1" fmla="*/ 6766 h 48642"/>
              <a:gd name="connsiteX2" fmla="*/ 14041 w 44648"/>
              <a:gd name="connsiteY2" fmla="*/ 5061 h 48642"/>
              <a:gd name="connsiteX3" fmla="*/ 22492 w 44648"/>
              <a:gd name="connsiteY3" fmla="*/ 3291 h 48642"/>
              <a:gd name="connsiteX4" fmla="*/ 25785 w 44648"/>
              <a:gd name="connsiteY4" fmla="*/ 59 h 48642"/>
              <a:gd name="connsiteX5" fmla="*/ 29869 w 44648"/>
              <a:gd name="connsiteY5" fmla="*/ 2340 h 48642"/>
              <a:gd name="connsiteX6" fmla="*/ 35499 w 44648"/>
              <a:gd name="connsiteY6" fmla="*/ 549 h 48642"/>
              <a:gd name="connsiteX7" fmla="*/ 38354 w 44648"/>
              <a:gd name="connsiteY7" fmla="*/ 5435 h 48642"/>
              <a:gd name="connsiteX8" fmla="*/ 42018 w 44648"/>
              <a:gd name="connsiteY8" fmla="*/ 10177 h 48642"/>
              <a:gd name="connsiteX9" fmla="*/ 41854 w 44648"/>
              <a:gd name="connsiteY9" fmla="*/ 15319 h 48642"/>
              <a:gd name="connsiteX10" fmla="*/ 43052 w 44648"/>
              <a:gd name="connsiteY10" fmla="*/ 23181 h 48642"/>
              <a:gd name="connsiteX11" fmla="*/ 37440 w 44648"/>
              <a:gd name="connsiteY11" fmla="*/ 30063 h 48642"/>
              <a:gd name="connsiteX12" fmla="*/ 35431 w 44648"/>
              <a:gd name="connsiteY12" fmla="*/ 35960 h 48642"/>
              <a:gd name="connsiteX13" fmla="*/ 28591 w 44648"/>
              <a:gd name="connsiteY13" fmla="*/ 36674 h 48642"/>
              <a:gd name="connsiteX14" fmla="*/ 23703 w 44648"/>
              <a:gd name="connsiteY14" fmla="*/ 42965 h 48642"/>
              <a:gd name="connsiteX15" fmla="*/ 16516 w 44648"/>
              <a:gd name="connsiteY15" fmla="*/ 39125 h 48642"/>
              <a:gd name="connsiteX16" fmla="*/ 5840 w 44648"/>
              <a:gd name="connsiteY16" fmla="*/ 35331 h 48642"/>
              <a:gd name="connsiteX17" fmla="*/ 1146 w 44648"/>
              <a:gd name="connsiteY17" fmla="*/ 31109 h 48642"/>
              <a:gd name="connsiteX18" fmla="*/ 2149 w 44648"/>
              <a:gd name="connsiteY18" fmla="*/ 25410 h 48642"/>
              <a:gd name="connsiteX19" fmla="*/ 31 w 44648"/>
              <a:gd name="connsiteY19" fmla="*/ 19563 h 48642"/>
              <a:gd name="connsiteX20" fmla="*/ 3899 w 44648"/>
              <a:gd name="connsiteY20" fmla="*/ 14366 h 48642"/>
              <a:gd name="connsiteX21" fmla="*/ 3936 w 44648"/>
              <a:gd name="connsiteY21" fmla="*/ 14229 h 48642"/>
              <a:gd name="connsiteX0" fmla="*/ 3222366 w 3222366"/>
              <a:gd name="connsiteY0" fmla="*/ 2292531 h 2350519"/>
              <a:gd name="connsiteX1" fmla="*/ 3164378 w 3222366"/>
              <a:gd name="connsiteY1" fmla="*/ 2350519 h 2350519"/>
              <a:gd name="connsiteX2" fmla="*/ 3106390 w 3222366"/>
              <a:gd name="connsiteY2" fmla="*/ 2292531 h 2350519"/>
              <a:gd name="connsiteX3" fmla="*/ 3164378 w 3222366"/>
              <a:gd name="connsiteY3" fmla="*/ 2234543 h 2350519"/>
              <a:gd name="connsiteX4" fmla="*/ 3222366 w 3222366"/>
              <a:gd name="connsiteY4" fmla="*/ 2292531 h 2350519"/>
              <a:gd name="connsiteX0" fmla="*/ 3114136 w 3222366"/>
              <a:gd name="connsiteY0" fmla="*/ 2162327 h 2350519"/>
              <a:gd name="connsiteX1" fmla="*/ 2998160 w 3222366"/>
              <a:gd name="connsiteY1" fmla="*/ 2278303 h 2350519"/>
              <a:gd name="connsiteX2" fmla="*/ 2882184 w 3222366"/>
              <a:gd name="connsiteY2" fmla="*/ 2162327 h 2350519"/>
              <a:gd name="connsiteX3" fmla="*/ 2998160 w 3222366"/>
              <a:gd name="connsiteY3" fmla="*/ 2046351 h 2350519"/>
              <a:gd name="connsiteX4" fmla="*/ 3114136 w 3222366"/>
              <a:gd name="connsiteY4" fmla="*/ 2162327 h 2350519"/>
              <a:gd name="connsiteX0" fmla="*/ 2914605 w 3222366"/>
              <a:gd name="connsiteY0" fmla="*/ 1960606 h 2350519"/>
              <a:gd name="connsiteX1" fmla="*/ 2740641 w 3222366"/>
              <a:gd name="connsiteY1" fmla="*/ 2134570 h 2350519"/>
              <a:gd name="connsiteX2" fmla="*/ 2566677 w 3222366"/>
              <a:gd name="connsiteY2" fmla="*/ 1960606 h 2350519"/>
              <a:gd name="connsiteX3" fmla="*/ 2740641 w 3222366"/>
              <a:gd name="connsiteY3" fmla="*/ 1786642 h 2350519"/>
              <a:gd name="connsiteX4" fmla="*/ 2914605 w 3222366"/>
              <a:gd name="connsiteY4" fmla="*/ 1960606 h 2350519"/>
              <a:gd name="connsiteX0" fmla="*/ 5842 w 44648"/>
              <a:gd name="connsiteY0" fmla="*/ 35201 h 48642"/>
              <a:gd name="connsiteX1" fmla="*/ 5856 w 44648"/>
              <a:gd name="connsiteY1" fmla="*/ 35139 h 48642"/>
            </a:gdLst>
            <a:ahLst/>
            <a:cxnLst>
              <a:cxn ang="0">
                <a:pos x="connsiteX0" y="connsiteY0"/>
              </a:cxn>
              <a:cxn ang="0">
                <a:pos x="connsiteX1" y="connsiteY1"/>
              </a:cxn>
            </a:cxnLst>
            <a:rect l="l" t="t" r="r" b="b"/>
            <a:pathLst>
              <a:path w="44648" h="48642">
                <a:moveTo>
                  <a:pt x="3936" y="14229"/>
                </a:moveTo>
                <a:cubicBezTo>
                  <a:pt x="3665" y="11516"/>
                  <a:pt x="4297" y="8780"/>
                  <a:pt x="5659" y="6766"/>
                </a:cubicBezTo>
                <a:cubicBezTo>
                  <a:pt x="7811" y="3585"/>
                  <a:pt x="11300" y="2876"/>
                  <a:pt x="14041" y="5061"/>
                </a:cubicBezTo>
                <a:cubicBezTo>
                  <a:pt x="15714" y="768"/>
                  <a:pt x="19950" y="-119"/>
                  <a:pt x="22492" y="3291"/>
                </a:cubicBezTo>
                <a:cubicBezTo>
                  <a:pt x="23133" y="1542"/>
                  <a:pt x="24364" y="333"/>
                  <a:pt x="25785" y="59"/>
                </a:cubicBezTo>
                <a:cubicBezTo>
                  <a:pt x="27349" y="-243"/>
                  <a:pt x="28911" y="629"/>
                  <a:pt x="29869" y="2340"/>
                </a:cubicBezTo>
                <a:cubicBezTo>
                  <a:pt x="31251" y="126"/>
                  <a:pt x="33537" y="-601"/>
                  <a:pt x="35499" y="549"/>
                </a:cubicBezTo>
                <a:cubicBezTo>
                  <a:pt x="36994" y="1425"/>
                  <a:pt x="38066" y="3259"/>
                  <a:pt x="38354" y="5435"/>
                </a:cubicBezTo>
                <a:cubicBezTo>
                  <a:pt x="40082" y="6077"/>
                  <a:pt x="41458" y="7857"/>
                  <a:pt x="42018" y="10177"/>
                </a:cubicBezTo>
                <a:cubicBezTo>
                  <a:pt x="42425" y="11861"/>
                  <a:pt x="42367" y="13690"/>
                  <a:pt x="41854" y="15319"/>
                </a:cubicBezTo>
                <a:cubicBezTo>
                  <a:pt x="43115" y="17553"/>
                  <a:pt x="43556" y="20449"/>
                  <a:pt x="43052" y="23181"/>
                </a:cubicBezTo>
                <a:cubicBezTo>
                  <a:pt x="42382" y="26813"/>
                  <a:pt x="40164" y="29533"/>
                  <a:pt x="37440" y="30063"/>
                </a:cubicBezTo>
                <a:cubicBezTo>
                  <a:pt x="37427" y="32330"/>
                  <a:pt x="36694" y="34480"/>
                  <a:pt x="35431" y="35960"/>
                </a:cubicBezTo>
                <a:cubicBezTo>
                  <a:pt x="33512" y="38209"/>
                  <a:pt x="30740" y="38498"/>
                  <a:pt x="28591" y="36674"/>
                </a:cubicBezTo>
                <a:cubicBezTo>
                  <a:pt x="27896" y="39807"/>
                  <a:pt x="26035" y="42202"/>
                  <a:pt x="23703" y="42965"/>
                </a:cubicBezTo>
                <a:cubicBezTo>
                  <a:pt x="20955" y="43864"/>
                  <a:pt x="18087" y="42332"/>
                  <a:pt x="16516" y="39125"/>
                </a:cubicBezTo>
                <a:cubicBezTo>
                  <a:pt x="12808" y="42169"/>
                  <a:pt x="7992" y="40458"/>
                  <a:pt x="5840" y="35331"/>
                </a:cubicBezTo>
                <a:cubicBezTo>
                  <a:pt x="3726" y="35668"/>
                  <a:pt x="1741" y="33883"/>
                  <a:pt x="1146" y="31109"/>
                </a:cubicBezTo>
                <a:cubicBezTo>
                  <a:pt x="715" y="29102"/>
                  <a:pt x="1096" y="26936"/>
                  <a:pt x="2149" y="25410"/>
                </a:cubicBezTo>
                <a:cubicBezTo>
                  <a:pt x="655" y="24213"/>
                  <a:pt x="-177" y="21916"/>
                  <a:pt x="31" y="19563"/>
                </a:cubicBezTo>
                <a:cubicBezTo>
                  <a:pt x="275" y="16808"/>
                  <a:pt x="1881" y="14650"/>
                  <a:pt x="3899" y="14366"/>
                </a:cubicBezTo>
                <a:cubicBezTo>
                  <a:pt x="3911" y="14320"/>
                  <a:pt x="3924" y="14275"/>
                  <a:pt x="3936" y="14229"/>
                </a:cubicBezTo>
                <a:close/>
              </a:path>
              <a:path w="3222366" h="2350519">
                <a:moveTo>
                  <a:pt x="3222366" y="2292531"/>
                </a:moveTo>
                <a:cubicBezTo>
                  <a:pt x="3222366" y="2324557"/>
                  <a:pt x="3196404" y="2350519"/>
                  <a:pt x="3164378" y="2350519"/>
                </a:cubicBezTo>
                <a:cubicBezTo>
                  <a:pt x="3132352" y="2350519"/>
                  <a:pt x="3106390" y="2324557"/>
                  <a:pt x="3106390" y="2292531"/>
                </a:cubicBezTo>
                <a:cubicBezTo>
                  <a:pt x="3106390" y="2260505"/>
                  <a:pt x="3132352" y="2234543"/>
                  <a:pt x="3164378" y="2234543"/>
                </a:cubicBezTo>
                <a:cubicBezTo>
                  <a:pt x="3196404" y="2234543"/>
                  <a:pt x="3222366" y="2260505"/>
                  <a:pt x="3222366" y="2292531"/>
                </a:cubicBezTo>
                <a:close/>
              </a:path>
              <a:path w="3222366" h="2350519">
                <a:moveTo>
                  <a:pt x="3114136" y="2162327"/>
                </a:moveTo>
                <a:cubicBezTo>
                  <a:pt x="3114136" y="2226379"/>
                  <a:pt x="3062212" y="2278303"/>
                  <a:pt x="2998160" y="2278303"/>
                </a:cubicBezTo>
                <a:cubicBezTo>
                  <a:pt x="2934108" y="2278303"/>
                  <a:pt x="2882184" y="2226379"/>
                  <a:pt x="2882184" y="2162327"/>
                </a:cubicBezTo>
                <a:cubicBezTo>
                  <a:pt x="2882184" y="2098275"/>
                  <a:pt x="2934108" y="2046351"/>
                  <a:pt x="2998160" y="2046351"/>
                </a:cubicBezTo>
                <a:cubicBezTo>
                  <a:pt x="3062212" y="2046351"/>
                  <a:pt x="3114136" y="2098275"/>
                  <a:pt x="3114136" y="2162327"/>
                </a:cubicBezTo>
                <a:close/>
              </a:path>
              <a:path w="3222366" h="2350519">
                <a:moveTo>
                  <a:pt x="2914605" y="1960606"/>
                </a:moveTo>
                <a:cubicBezTo>
                  <a:pt x="2914605" y="2056684"/>
                  <a:pt x="2836719" y="2134570"/>
                  <a:pt x="2740641" y="2134570"/>
                </a:cubicBezTo>
                <a:cubicBezTo>
                  <a:pt x="2644563" y="2134570"/>
                  <a:pt x="2566677" y="2056684"/>
                  <a:pt x="2566677" y="1960606"/>
                </a:cubicBezTo>
                <a:cubicBezTo>
                  <a:pt x="2566677" y="1864528"/>
                  <a:pt x="2644563" y="1786642"/>
                  <a:pt x="2740641" y="1786642"/>
                </a:cubicBezTo>
                <a:cubicBezTo>
                  <a:pt x="2836719" y="1786642"/>
                  <a:pt x="2914605" y="1864528"/>
                  <a:pt x="2914605" y="1960606"/>
                </a:cubicBezTo>
                <a:close/>
              </a:path>
              <a:path w="44648" h="48642" fill="none" extrusionOk="0">
                <a:moveTo>
                  <a:pt x="5842" y="35201"/>
                </a:moveTo>
                <a:cubicBezTo>
                  <a:pt x="5487" y="35394"/>
                  <a:pt x="6236" y="35079"/>
                  <a:pt x="5856" y="35139"/>
                </a:cubicBezTo>
              </a:path>
            </a:pathLst>
          </a:custGeom>
          <a:solidFill>
            <a:schemeClr val="bg1"/>
          </a:solidFill>
          <a:ln w="1905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720000" anchor="ctr" anchorCtr="0"/>
          <a:lstStyle/>
          <a:p>
            <a:pPr algn="ctr">
              <a:spcBef>
                <a:spcPct val="0"/>
              </a:spcBef>
            </a:pPr>
            <a:r>
              <a:rPr lang="en-GB" altLang="en-US" dirty="0">
                <a:solidFill>
                  <a:srgbClr val="2DB6BC"/>
                </a:solidFill>
              </a:rPr>
              <a:t>How can we show our respect for our VIPs?</a:t>
            </a:r>
          </a:p>
        </p:txBody>
      </p:sp>
      <p:sp>
        <p:nvSpPr>
          <p:cNvPr id="4" name="Cloud Callout 3"/>
          <p:cNvSpPr/>
          <p:nvPr/>
        </p:nvSpPr>
        <p:spPr>
          <a:xfrm>
            <a:off x="5743575" y="4156605"/>
            <a:ext cx="2863850" cy="2815695"/>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96995 w 3525672"/>
              <a:gd name="connsiteY0" fmla="*/ 2752719 h 2362200"/>
              <a:gd name="connsiteX1" fmla="*/ 31378 w 3525672"/>
              <a:gd name="connsiteY1" fmla="*/ 2818336 h 2362200"/>
              <a:gd name="connsiteX2" fmla="*/ -34239 w 3525672"/>
              <a:gd name="connsiteY2" fmla="*/ 2752719 h 2362200"/>
              <a:gd name="connsiteX3" fmla="*/ 31378 w 3525672"/>
              <a:gd name="connsiteY3" fmla="*/ 2687102 h 2362200"/>
              <a:gd name="connsiteX4" fmla="*/ 96995 w 3525672"/>
              <a:gd name="connsiteY4" fmla="*/ 2752719 h 2362200"/>
              <a:gd name="connsiteX0" fmla="*/ 358405 w 3525672"/>
              <a:gd name="connsiteY0" fmla="*/ 2575001 h 2362200"/>
              <a:gd name="connsiteX1" fmla="*/ 227172 w 3525672"/>
              <a:gd name="connsiteY1" fmla="*/ 2706234 h 2362200"/>
              <a:gd name="connsiteX2" fmla="*/ 95939 w 3525672"/>
              <a:gd name="connsiteY2" fmla="*/ 2575001 h 2362200"/>
              <a:gd name="connsiteX3" fmla="*/ 227172 w 3525672"/>
              <a:gd name="connsiteY3" fmla="*/ 2443768 h 2362200"/>
              <a:gd name="connsiteX4" fmla="*/ 358405 w 3525672"/>
              <a:gd name="connsiteY4" fmla="*/ 2575001 h 2362200"/>
              <a:gd name="connsiteX0" fmla="*/ 716987 w 3525672"/>
              <a:gd name="connsiteY0" fmla="*/ 2309080 h 2362200"/>
              <a:gd name="connsiteX1" fmla="*/ 520137 w 3525672"/>
              <a:gd name="connsiteY1" fmla="*/ 2505930 h 2362200"/>
              <a:gd name="connsiteX2" fmla="*/ 323287 w 3525672"/>
              <a:gd name="connsiteY2" fmla="*/ 2309080 h 2362200"/>
              <a:gd name="connsiteX3" fmla="*/ 520137 w 3525672"/>
              <a:gd name="connsiteY3" fmla="*/ 2112230 h 2362200"/>
              <a:gd name="connsiteX4" fmla="*/ 716987 w 3525672"/>
              <a:gd name="connsiteY4" fmla="*/ 2309080 h 2362200"/>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4320 w 43640"/>
              <a:gd name="connsiteY0" fmla="*/ 14229 h 51401"/>
              <a:gd name="connsiteX1" fmla="*/ 6043 w 43640"/>
              <a:gd name="connsiteY1" fmla="*/ 6766 h 51401"/>
              <a:gd name="connsiteX2" fmla="*/ 14425 w 43640"/>
              <a:gd name="connsiteY2" fmla="*/ 5061 h 51401"/>
              <a:gd name="connsiteX3" fmla="*/ 22876 w 43640"/>
              <a:gd name="connsiteY3" fmla="*/ 3291 h 51401"/>
              <a:gd name="connsiteX4" fmla="*/ 26169 w 43640"/>
              <a:gd name="connsiteY4" fmla="*/ 59 h 51401"/>
              <a:gd name="connsiteX5" fmla="*/ 30253 w 43640"/>
              <a:gd name="connsiteY5" fmla="*/ 2340 h 51401"/>
              <a:gd name="connsiteX6" fmla="*/ 35883 w 43640"/>
              <a:gd name="connsiteY6" fmla="*/ 549 h 51401"/>
              <a:gd name="connsiteX7" fmla="*/ 38738 w 43640"/>
              <a:gd name="connsiteY7" fmla="*/ 5435 h 51401"/>
              <a:gd name="connsiteX8" fmla="*/ 42402 w 43640"/>
              <a:gd name="connsiteY8" fmla="*/ 10177 h 51401"/>
              <a:gd name="connsiteX9" fmla="*/ 42238 w 43640"/>
              <a:gd name="connsiteY9" fmla="*/ 15319 h 51401"/>
              <a:gd name="connsiteX10" fmla="*/ 43436 w 43640"/>
              <a:gd name="connsiteY10" fmla="*/ 23181 h 51401"/>
              <a:gd name="connsiteX11" fmla="*/ 37824 w 43640"/>
              <a:gd name="connsiteY11" fmla="*/ 30063 h 51401"/>
              <a:gd name="connsiteX12" fmla="*/ 35815 w 43640"/>
              <a:gd name="connsiteY12" fmla="*/ 35960 h 51401"/>
              <a:gd name="connsiteX13" fmla="*/ 28975 w 43640"/>
              <a:gd name="connsiteY13" fmla="*/ 36674 h 51401"/>
              <a:gd name="connsiteX14" fmla="*/ 24087 w 43640"/>
              <a:gd name="connsiteY14" fmla="*/ 42965 h 51401"/>
              <a:gd name="connsiteX15" fmla="*/ 16900 w 43640"/>
              <a:gd name="connsiteY15" fmla="*/ 39125 h 51401"/>
              <a:gd name="connsiteX16" fmla="*/ 6224 w 43640"/>
              <a:gd name="connsiteY16" fmla="*/ 35331 h 51401"/>
              <a:gd name="connsiteX17" fmla="*/ 1530 w 43640"/>
              <a:gd name="connsiteY17" fmla="*/ 31109 h 51401"/>
              <a:gd name="connsiteX18" fmla="*/ 2533 w 43640"/>
              <a:gd name="connsiteY18" fmla="*/ 25410 h 51401"/>
              <a:gd name="connsiteX19" fmla="*/ 415 w 43640"/>
              <a:gd name="connsiteY19" fmla="*/ 19563 h 51401"/>
              <a:gd name="connsiteX20" fmla="*/ 4283 w 43640"/>
              <a:gd name="connsiteY20" fmla="*/ 14366 h 51401"/>
              <a:gd name="connsiteX21" fmla="*/ 4320 w 43640"/>
              <a:gd name="connsiteY21" fmla="*/ 14229 h 51401"/>
              <a:gd name="connsiteX0" fmla="*/ 131234 w 3561543"/>
              <a:gd name="connsiteY0" fmla="*/ 2745009 h 2810626"/>
              <a:gd name="connsiteX1" fmla="*/ 65617 w 3561543"/>
              <a:gd name="connsiteY1" fmla="*/ 2810626 h 2810626"/>
              <a:gd name="connsiteX2" fmla="*/ 0 w 3561543"/>
              <a:gd name="connsiteY2" fmla="*/ 2745009 h 2810626"/>
              <a:gd name="connsiteX3" fmla="*/ 65617 w 3561543"/>
              <a:gd name="connsiteY3" fmla="*/ 2679392 h 2810626"/>
              <a:gd name="connsiteX4" fmla="*/ 131234 w 3561543"/>
              <a:gd name="connsiteY4" fmla="*/ 2745009 h 2810626"/>
              <a:gd name="connsiteX0" fmla="*/ 392644 w 3561543"/>
              <a:gd name="connsiteY0" fmla="*/ 2567291 h 2810626"/>
              <a:gd name="connsiteX1" fmla="*/ 261411 w 3561543"/>
              <a:gd name="connsiteY1" fmla="*/ 2698524 h 2810626"/>
              <a:gd name="connsiteX2" fmla="*/ 130178 w 3561543"/>
              <a:gd name="connsiteY2" fmla="*/ 2567291 h 2810626"/>
              <a:gd name="connsiteX3" fmla="*/ 261411 w 3561543"/>
              <a:gd name="connsiteY3" fmla="*/ 2436058 h 2810626"/>
              <a:gd name="connsiteX4" fmla="*/ 392644 w 3561543"/>
              <a:gd name="connsiteY4" fmla="*/ 2567291 h 2810626"/>
              <a:gd name="connsiteX0" fmla="*/ 751226 w 3561543"/>
              <a:gd name="connsiteY0" fmla="*/ 2301370 h 2810626"/>
              <a:gd name="connsiteX1" fmla="*/ 554376 w 3561543"/>
              <a:gd name="connsiteY1" fmla="*/ 2498220 h 2810626"/>
              <a:gd name="connsiteX2" fmla="*/ 357526 w 3561543"/>
              <a:gd name="connsiteY2" fmla="*/ 2301370 h 2810626"/>
              <a:gd name="connsiteX3" fmla="*/ 554376 w 3561543"/>
              <a:gd name="connsiteY3" fmla="*/ 2104520 h 2810626"/>
              <a:gd name="connsiteX4" fmla="*/ 751226 w 3561543"/>
              <a:gd name="connsiteY4" fmla="*/ 2301370 h 2810626"/>
              <a:gd name="connsiteX0" fmla="*/ 5113 w 43640"/>
              <a:gd name="connsiteY0" fmla="*/ 26036 h 51401"/>
              <a:gd name="connsiteX1" fmla="*/ 2580 w 43640"/>
              <a:gd name="connsiteY1" fmla="*/ 25239 h 51401"/>
              <a:gd name="connsiteX2" fmla="*/ 7348 w 43640"/>
              <a:gd name="connsiteY2" fmla="*/ 34758 h 51401"/>
              <a:gd name="connsiteX3" fmla="*/ 6240 w 43640"/>
              <a:gd name="connsiteY3" fmla="*/ 35139 h 51401"/>
              <a:gd name="connsiteX4" fmla="*/ 16898 w 43640"/>
              <a:gd name="connsiteY4" fmla="*/ 38949 h 51401"/>
              <a:gd name="connsiteX5" fmla="*/ 16230 w 43640"/>
              <a:gd name="connsiteY5" fmla="*/ 37209 h 51401"/>
              <a:gd name="connsiteX6" fmla="*/ 29247 w 43640"/>
              <a:gd name="connsiteY6" fmla="*/ 34610 h 51401"/>
              <a:gd name="connsiteX7" fmla="*/ 28980 w 43640"/>
              <a:gd name="connsiteY7" fmla="*/ 36519 h 51401"/>
              <a:gd name="connsiteX8" fmla="*/ 34549 w 43640"/>
              <a:gd name="connsiteY8" fmla="*/ 22813 h 51401"/>
              <a:gd name="connsiteX9" fmla="*/ 37800 w 43640"/>
              <a:gd name="connsiteY9" fmla="*/ 29949 h 51401"/>
              <a:gd name="connsiteX10" fmla="*/ 42218 w 43640"/>
              <a:gd name="connsiteY10" fmla="*/ 15213 h 51401"/>
              <a:gd name="connsiteX11" fmla="*/ 40770 w 43640"/>
              <a:gd name="connsiteY11" fmla="*/ 17889 h 51401"/>
              <a:gd name="connsiteX12" fmla="*/ 38744 w 43640"/>
              <a:gd name="connsiteY12" fmla="*/ 5285 h 51401"/>
              <a:gd name="connsiteX13" fmla="*/ 38820 w 43640"/>
              <a:gd name="connsiteY13" fmla="*/ 6549 h 51401"/>
              <a:gd name="connsiteX14" fmla="*/ 29498 w 43640"/>
              <a:gd name="connsiteY14" fmla="*/ 3811 h 51401"/>
              <a:gd name="connsiteX15" fmla="*/ 30240 w 43640"/>
              <a:gd name="connsiteY15" fmla="*/ 2199 h 51401"/>
              <a:gd name="connsiteX16" fmla="*/ 14420 w 43640"/>
              <a:gd name="connsiteY16" fmla="*/ 5051 h 51401"/>
              <a:gd name="connsiteX17" fmla="*/ 15720 w 43640"/>
              <a:gd name="connsiteY17" fmla="*/ 6399 h 51401"/>
              <a:gd name="connsiteX18" fmla="*/ 4547 w 43640"/>
              <a:gd name="connsiteY18" fmla="*/ 15648 h 51401"/>
              <a:gd name="connsiteX19" fmla="*/ 4320 w 43640"/>
              <a:gd name="connsiteY19" fmla="*/ 14229 h 51401"/>
              <a:gd name="connsiteX0" fmla="*/ 4320 w 43640"/>
              <a:gd name="connsiteY0" fmla="*/ 14229 h 51401"/>
              <a:gd name="connsiteX1" fmla="*/ 6043 w 43640"/>
              <a:gd name="connsiteY1" fmla="*/ 6766 h 51401"/>
              <a:gd name="connsiteX2" fmla="*/ 14425 w 43640"/>
              <a:gd name="connsiteY2" fmla="*/ 5061 h 51401"/>
              <a:gd name="connsiteX3" fmla="*/ 22876 w 43640"/>
              <a:gd name="connsiteY3" fmla="*/ 3291 h 51401"/>
              <a:gd name="connsiteX4" fmla="*/ 26169 w 43640"/>
              <a:gd name="connsiteY4" fmla="*/ 59 h 51401"/>
              <a:gd name="connsiteX5" fmla="*/ 30253 w 43640"/>
              <a:gd name="connsiteY5" fmla="*/ 2340 h 51401"/>
              <a:gd name="connsiteX6" fmla="*/ 35883 w 43640"/>
              <a:gd name="connsiteY6" fmla="*/ 549 h 51401"/>
              <a:gd name="connsiteX7" fmla="*/ 38738 w 43640"/>
              <a:gd name="connsiteY7" fmla="*/ 5435 h 51401"/>
              <a:gd name="connsiteX8" fmla="*/ 42402 w 43640"/>
              <a:gd name="connsiteY8" fmla="*/ 10177 h 51401"/>
              <a:gd name="connsiteX9" fmla="*/ 42238 w 43640"/>
              <a:gd name="connsiteY9" fmla="*/ 15319 h 51401"/>
              <a:gd name="connsiteX10" fmla="*/ 43436 w 43640"/>
              <a:gd name="connsiteY10" fmla="*/ 23181 h 51401"/>
              <a:gd name="connsiteX11" fmla="*/ 37824 w 43640"/>
              <a:gd name="connsiteY11" fmla="*/ 30063 h 51401"/>
              <a:gd name="connsiteX12" fmla="*/ 35815 w 43640"/>
              <a:gd name="connsiteY12" fmla="*/ 35960 h 51401"/>
              <a:gd name="connsiteX13" fmla="*/ 28975 w 43640"/>
              <a:gd name="connsiteY13" fmla="*/ 36674 h 51401"/>
              <a:gd name="connsiteX14" fmla="*/ 24087 w 43640"/>
              <a:gd name="connsiteY14" fmla="*/ 42965 h 51401"/>
              <a:gd name="connsiteX15" fmla="*/ 16900 w 43640"/>
              <a:gd name="connsiteY15" fmla="*/ 39125 h 51401"/>
              <a:gd name="connsiteX16" fmla="*/ 6224 w 43640"/>
              <a:gd name="connsiteY16" fmla="*/ 35331 h 51401"/>
              <a:gd name="connsiteX17" fmla="*/ 1530 w 43640"/>
              <a:gd name="connsiteY17" fmla="*/ 31109 h 51401"/>
              <a:gd name="connsiteX18" fmla="*/ 2533 w 43640"/>
              <a:gd name="connsiteY18" fmla="*/ 25410 h 51401"/>
              <a:gd name="connsiteX19" fmla="*/ 415 w 43640"/>
              <a:gd name="connsiteY19" fmla="*/ 19563 h 51401"/>
              <a:gd name="connsiteX20" fmla="*/ 4283 w 43640"/>
              <a:gd name="connsiteY20" fmla="*/ 14366 h 51401"/>
              <a:gd name="connsiteX21" fmla="*/ 4320 w 43640"/>
              <a:gd name="connsiteY21" fmla="*/ 14229 h 51401"/>
              <a:gd name="connsiteX0" fmla="*/ 131234 w 3561543"/>
              <a:gd name="connsiteY0" fmla="*/ 2745009 h 2810626"/>
              <a:gd name="connsiteX1" fmla="*/ 65617 w 3561543"/>
              <a:gd name="connsiteY1" fmla="*/ 2810626 h 2810626"/>
              <a:gd name="connsiteX2" fmla="*/ 0 w 3561543"/>
              <a:gd name="connsiteY2" fmla="*/ 2745009 h 2810626"/>
              <a:gd name="connsiteX3" fmla="*/ 65617 w 3561543"/>
              <a:gd name="connsiteY3" fmla="*/ 2679392 h 2810626"/>
              <a:gd name="connsiteX4" fmla="*/ 131234 w 3561543"/>
              <a:gd name="connsiteY4" fmla="*/ 2745009 h 2810626"/>
              <a:gd name="connsiteX0" fmla="*/ 392644 w 3561543"/>
              <a:gd name="connsiteY0" fmla="*/ 2567291 h 2810626"/>
              <a:gd name="connsiteX1" fmla="*/ 261411 w 3561543"/>
              <a:gd name="connsiteY1" fmla="*/ 2698524 h 2810626"/>
              <a:gd name="connsiteX2" fmla="*/ 130178 w 3561543"/>
              <a:gd name="connsiteY2" fmla="*/ 2567291 h 2810626"/>
              <a:gd name="connsiteX3" fmla="*/ 261411 w 3561543"/>
              <a:gd name="connsiteY3" fmla="*/ 2436058 h 2810626"/>
              <a:gd name="connsiteX4" fmla="*/ 392644 w 3561543"/>
              <a:gd name="connsiteY4" fmla="*/ 2567291 h 2810626"/>
              <a:gd name="connsiteX0" fmla="*/ 751226 w 3561543"/>
              <a:gd name="connsiteY0" fmla="*/ 2301370 h 2810626"/>
              <a:gd name="connsiteX1" fmla="*/ 554376 w 3561543"/>
              <a:gd name="connsiteY1" fmla="*/ 2498220 h 2810626"/>
              <a:gd name="connsiteX2" fmla="*/ 357526 w 3561543"/>
              <a:gd name="connsiteY2" fmla="*/ 2301370 h 2810626"/>
              <a:gd name="connsiteX3" fmla="*/ 554376 w 3561543"/>
              <a:gd name="connsiteY3" fmla="*/ 2104520 h 2810626"/>
              <a:gd name="connsiteX4" fmla="*/ 751226 w 3561543"/>
              <a:gd name="connsiteY4" fmla="*/ 2301370 h 2810626"/>
              <a:gd name="connsiteX0" fmla="*/ 5113 w 43640"/>
              <a:gd name="connsiteY0" fmla="*/ 26036 h 51401"/>
              <a:gd name="connsiteX1" fmla="*/ 2580 w 43640"/>
              <a:gd name="connsiteY1" fmla="*/ 25239 h 51401"/>
              <a:gd name="connsiteX2" fmla="*/ 7348 w 43640"/>
              <a:gd name="connsiteY2" fmla="*/ 34758 h 51401"/>
              <a:gd name="connsiteX3" fmla="*/ 6240 w 43640"/>
              <a:gd name="connsiteY3" fmla="*/ 35139 h 51401"/>
              <a:gd name="connsiteX4" fmla="*/ 16898 w 43640"/>
              <a:gd name="connsiteY4" fmla="*/ 38949 h 51401"/>
              <a:gd name="connsiteX5" fmla="*/ 16230 w 43640"/>
              <a:gd name="connsiteY5" fmla="*/ 37209 h 51401"/>
              <a:gd name="connsiteX6" fmla="*/ 29247 w 43640"/>
              <a:gd name="connsiteY6" fmla="*/ 34610 h 51401"/>
              <a:gd name="connsiteX7" fmla="*/ 28980 w 43640"/>
              <a:gd name="connsiteY7" fmla="*/ 36519 h 51401"/>
              <a:gd name="connsiteX8" fmla="*/ 34549 w 43640"/>
              <a:gd name="connsiteY8" fmla="*/ 22813 h 51401"/>
              <a:gd name="connsiteX9" fmla="*/ 37800 w 43640"/>
              <a:gd name="connsiteY9" fmla="*/ 29949 h 51401"/>
              <a:gd name="connsiteX10" fmla="*/ 42218 w 43640"/>
              <a:gd name="connsiteY10" fmla="*/ 15213 h 51401"/>
              <a:gd name="connsiteX11" fmla="*/ 40770 w 43640"/>
              <a:gd name="connsiteY11" fmla="*/ 17889 h 51401"/>
              <a:gd name="connsiteX12" fmla="*/ 38744 w 43640"/>
              <a:gd name="connsiteY12" fmla="*/ 5285 h 51401"/>
              <a:gd name="connsiteX13" fmla="*/ 38820 w 43640"/>
              <a:gd name="connsiteY13" fmla="*/ 6549 h 51401"/>
              <a:gd name="connsiteX14" fmla="*/ 14420 w 43640"/>
              <a:gd name="connsiteY14" fmla="*/ 5051 h 51401"/>
              <a:gd name="connsiteX15" fmla="*/ 15720 w 43640"/>
              <a:gd name="connsiteY15" fmla="*/ 6399 h 51401"/>
              <a:gd name="connsiteX16" fmla="*/ 4547 w 43640"/>
              <a:gd name="connsiteY16" fmla="*/ 15648 h 51401"/>
              <a:gd name="connsiteX17" fmla="*/ 4320 w 43640"/>
              <a:gd name="connsiteY17" fmla="*/ 14229 h 51401"/>
              <a:gd name="connsiteX0" fmla="*/ 4320 w 43640"/>
              <a:gd name="connsiteY0" fmla="*/ 14229 h 51401"/>
              <a:gd name="connsiteX1" fmla="*/ 6043 w 43640"/>
              <a:gd name="connsiteY1" fmla="*/ 6766 h 51401"/>
              <a:gd name="connsiteX2" fmla="*/ 14425 w 43640"/>
              <a:gd name="connsiteY2" fmla="*/ 5061 h 51401"/>
              <a:gd name="connsiteX3" fmla="*/ 22876 w 43640"/>
              <a:gd name="connsiteY3" fmla="*/ 3291 h 51401"/>
              <a:gd name="connsiteX4" fmla="*/ 26169 w 43640"/>
              <a:gd name="connsiteY4" fmla="*/ 59 h 51401"/>
              <a:gd name="connsiteX5" fmla="*/ 30253 w 43640"/>
              <a:gd name="connsiteY5" fmla="*/ 2340 h 51401"/>
              <a:gd name="connsiteX6" fmla="*/ 35883 w 43640"/>
              <a:gd name="connsiteY6" fmla="*/ 549 h 51401"/>
              <a:gd name="connsiteX7" fmla="*/ 38738 w 43640"/>
              <a:gd name="connsiteY7" fmla="*/ 5435 h 51401"/>
              <a:gd name="connsiteX8" fmla="*/ 42402 w 43640"/>
              <a:gd name="connsiteY8" fmla="*/ 10177 h 51401"/>
              <a:gd name="connsiteX9" fmla="*/ 42238 w 43640"/>
              <a:gd name="connsiteY9" fmla="*/ 15319 h 51401"/>
              <a:gd name="connsiteX10" fmla="*/ 43436 w 43640"/>
              <a:gd name="connsiteY10" fmla="*/ 23181 h 51401"/>
              <a:gd name="connsiteX11" fmla="*/ 37824 w 43640"/>
              <a:gd name="connsiteY11" fmla="*/ 30063 h 51401"/>
              <a:gd name="connsiteX12" fmla="*/ 35815 w 43640"/>
              <a:gd name="connsiteY12" fmla="*/ 35960 h 51401"/>
              <a:gd name="connsiteX13" fmla="*/ 28975 w 43640"/>
              <a:gd name="connsiteY13" fmla="*/ 36674 h 51401"/>
              <a:gd name="connsiteX14" fmla="*/ 24087 w 43640"/>
              <a:gd name="connsiteY14" fmla="*/ 42965 h 51401"/>
              <a:gd name="connsiteX15" fmla="*/ 16900 w 43640"/>
              <a:gd name="connsiteY15" fmla="*/ 39125 h 51401"/>
              <a:gd name="connsiteX16" fmla="*/ 6224 w 43640"/>
              <a:gd name="connsiteY16" fmla="*/ 35331 h 51401"/>
              <a:gd name="connsiteX17" fmla="*/ 1530 w 43640"/>
              <a:gd name="connsiteY17" fmla="*/ 31109 h 51401"/>
              <a:gd name="connsiteX18" fmla="*/ 2533 w 43640"/>
              <a:gd name="connsiteY18" fmla="*/ 25410 h 51401"/>
              <a:gd name="connsiteX19" fmla="*/ 415 w 43640"/>
              <a:gd name="connsiteY19" fmla="*/ 19563 h 51401"/>
              <a:gd name="connsiteX20" fmla="*/ 4283 w 43640"/>
              <a:gd name="connsiteY20" fmla="*/ 14366 h 51401"/>
              <a:gd name="connsiteX21" fmla="*/ 4320 w 43640"/>
              <a:gd name="connsiteY21" fmla="*/ 14229 h 51401"/>
              <a:gd name="connsiteX0" fmla="*/ 131234 w 3561543"/>
              <a:gd name="connsiteY0" fmla="*/ 2745009 h 2810626"/>
              <a:gd name="connsiteX1" fmla="*/ 65617 w 3561543"/>
              <a:gd name="connsiteY1" fmla="*/ 2810626 h 2810626"/>
              <a:gd name="connsiteX2" fmla="*/ 0 w 3561543"/>
              <a:gd name="connsiteY2" fmla="*/ 2745009 h 2810626"/>
              <a:gd name="connsiteX3" fmla="*/ 65617 w 3561543"/>
              <a:gd name="connsiteY3" fmla="*/ 2679392 h 2810626"/>
              <a:gd name="connsiteX4" fmla="*/ 131234 w 3561543"/>
              <a:gd name="connsiteY4" fmla="*/ 2745009 h 2810626"/>
              <a:gd name="connsiteX0" fmla="*/ 392644 w 3561543"/>
              <a:gd name="connsiteY0" fmla="*/ 2567291 h 2810626"/>
              <a:gd name="connsiteX1" fmla="*/ 261411 w 3561543"/>
              <a:gd name="connsiteY1" fmla="*/ 2698524 h 2810626"/>
              <a:gd name="connsiteX2" fmla="*/ 130178 w 3561543"/>
              <a:gd name="connsiteY2" fmla="*/ 2567291 h 2810626"/>
              <a:gd name="connsiteX3" fmla="*/ 261411 w 3561543"/>
              <a:gd name="connsiteY3" fmla="*/ 2436058 h 2810626"/>
              <a:gd name="connsiteX4" fmla="*/ 392644 w 3561543"/>
              <a:gd name="connsiteY4" fmla="*/ 2567291 h 2810626"/>
              <a:gd name="connsiteX0" fmla="*/ 751226 w 3561543"/>
              <a:gd name="connsiteY0" fmla="*/ 2301370 h 2810626"/>
              <a:gd name="connsiteX1" fmla="*/ 554376 w 3561543"/>
              <a:gd name="connsiteY1" fmla="*/ 2498220 h 2810626"/>
              <a:gd name="connsiteX2" fmla="*/ 357526 w 3561543"/>
              <a:gd name="connsiteY2" fmla="*/ 2301370 h 2810626"/>
              <a:gd name="connsiteX3" fmla="*/ 554376 w 3561543"/>
              <a:gd name="connsiteY3" fmla="*/ 2104520 h 2810626"/>
              <a:gd name="connsiteX4" fmla="*/ 751226 w 3561543"/>
              <a:gd name="connsiteY4" fmla="*/ 2301370 h 2810626"/>
              <a:gd name="connsiteX0" fmla="*/ 5113 w 43640"/>
              <a:gd name="connsiteY0" fmla="*/ 26036 h 51401"/>
              <a:gd name="connsiteX1" fmla="*/ 2580 w 43640"/>
              <a:gd name="connsiteY1" fmla="*/ 25239 h 51401"/>
              <a:gd name="connsiteX2" fmla="*/ 7348 w 43640"/>
              <a:gd name="connsiteY2" fmla="*/ 34758 h 51401"/>
              <a:gd name="connsiteX3" fmla="*/ 6240 w 43640"/>
              <a:gd name="connsiteY3" fmla="*/ 35139 h 51401"/>
              <a:gd name="connsiteX4" fmla="*/ 16898 w 43640"/>
              <a:gd name="connsiteY4" fmla="*/ 38949 h 51401"/>
              <a:gd name="connsiteX5" fmla="*/ 16230 w 43640"/>
              <a:gd name="connsiteY5" fmla="*/ 37209 h 51401"/>
              <a:gd name="connsiteX6" fmla="*/ 29247 w 43640"/>
              <a:gd name="connsiteY6" fmla="*/ 34610 h 51401"/>
              <a:gd name="connsiteX7" fmla="*/ 28980 w 43640"/>
              <a:gd name="connsiteY7" fmla="*/ 36519 h 51401"/>
              <a:gd name="connsiteX8" fmla="*/ 34549 w 43640"/>
              <a:gd name="connsiteY8" fmla="*/ 22813 h 51401"/>
              <a:gd name="connsiteX9" fmla="*/ 37800 w 43640"/>
              <a:gd name="connsiteY9" fmla="*/ 29949 h 51401"/>
              <a:gd name="connsiteX10" fmla="*/ 42218 w 43640"/>
              <a:gd name="connsiteY10" fmla="*/ 15213 h 51401"/>
              <a:gd name="connsiteX11" fmla="*/ 40770 w 43640"/>
              <a:gd name="connsiteY11" fmla="*/ 17889 h 51401"/>
              <a:gd name="connsiteX12" fmla="*/ 14420 w 43640"/>
              <a:gd name="connsiteY12" fmla="*/ 5051 h 51401"/>
              <a:gd name="connsiteX13" fmla="*/ 15720 w 43640"/>
              <a:gd name="connsiteY13" fmla="*/ 6399 h 51401"/>
              <a:gd name="connsiteX14" fmla="*/ 4547 w 43640"/>
              <a:gd name="connsiteY14" fmla="*/ 15648 h 51401"/>
              <a:gd name="connsiteX15" fmla="*/ 4320 w 43640"/>
              <a:gd name="connsiteY15" fmla="*/ 14229 h 51401"/>
              <a:gd name="connsiteX0" fmla="*/ 4320 w 43640"/>
              <a:gd name="connsiteY0" fmla="*/ 14229 h 51401"/>
              <a:gd name="connsiteX1" fmla="*/ 6043 w 43640"/>
              <a:gd name="connsiteY1" fmla="*/ 6766 h 51401"/>
              <a:gd name="connsiteX2" fmla="*/ 14425 w 43640"/>
              <a:gd name="connsiteY2" fmla="*/ 5061 h 51401"/>
              <a:gd name="connsiteX3" fmla="*/ 22876 w 43640"/>
              <a:gd name="connsiteY3" fmla="*/ 3291 h 51401"/>
              <a:gd name="connsiteX4" fmla="*/ 26169 w 43640"/>
              <a:gd name="connsiteY4" fmla="*/ 59 h 51401"/>
              <a:gd name="connsiteX5" fmla="*/ 30253 w 43640"/>
              <a:gd name="connsiteY5" fmla="*/ 2340 h 51401"/>
              <a:gd name="connsiteX6" fmla="*/ 35883 w 43640"/>
              <a:gd name="connsiteY6" fmla="*/ 549 h 51401"/>
              <a:gd name="connsiteX7" fmla="*/ 38738 w 43640"/>
              <a:gd name="connsiteY7" fmla="*/ 5435 h 51401"/>
              <a:gd name="connsiteX8" fmla="*/ 42402 w 43640"/>
              <a:gd name="connsiteY8" fmla="*/ 10177 h 51401"/>
              <a:gd name="connsiteX9" fmla="*/ 42238 w 43640"/>
              <a:gd name="connsiteY9" fmla="*/ 15319 h 51401"/>
              <a:gd name="connsiteX10" fmla="*/ 43436 w 43640"/>
              <a:gd name="connsiteY10" fmla="*/ 23181 h 51401"/>
              <a:gd name="connsiteX11" fmla="*/ 37824 w 43640"/>
              <a:gd name="connsiteY11" fmla="*/ 30063 h 51401"/>
              <a:gd name="connsiteX12" fmla="*/ 35815 w 43640"/>
              <a:gd name="connsiteY12" fmla="*/ 35960 h 51401"/>
              <a:gd name="connsiteX13" fmla="*/ 28975 w 43640"/>
              <a:gd name="connsiteY13" fmla="*/ 36674 h 51401"/>
              <a:gd name="connsiteX14" fmla="*/ 24087 w 43640"/>
              <a:gd name="connsiteY14" fmla="*/ 42965 h 51401"/>
              <a:gd name="connsiteX15" fmla="*/ 16900 w 43640"/>
              <a:gd name="connsiteY15" fmla="*/ 39125 h 51401"/>
              <a:gd name="connsiteX16" fmla="*/ 6224 w 43640"/>
              <a:gd name="connsiteY16" fmla="*/ 35331 h 51401"/>
              <a:gd name="connsiteX17" fmla="*/ 1530 w 43640"/>
              <a:gd name="connsiteY17" fmla="*/ 31109 h 51401"/>
              <a:gd name="connsiteX18" fmla="*/ 2533 w 43640"/>
              <a:gd name="connsiteY18" fmla="*/ 25410 h 51401"/>
              <a:gd name="connsiteX19" fmla="*/ 415 w 43640"/>
              <a:gd name="connsiteY19" fmla="*/ 19563 h 51401"/>
              <a:gd name="connsiteX20" fmla="*/ 4283 w 43640"/>
              <a:gd name="connsiteY20" fmla="*/ 14366 h 51401"/>
              <a:gd name="connsiteX21" fmla="*/ 4320 w 43640"/>
              <a:gd name="connsiteY21" fmla="*/ 14229 h 51401"/>
              <a:gd name="connsiteX0" fmla="*/ 131234 w 3561543"/>
              <a:gd name="connsiteY0" fmla="*/ 2745009 h 2810626"/>
              <a:gd name="connsiteX1" fmla="*/ 65617 w 3561543"/>
              <a:gd name="connsiteY1" fmla="*/ 2810626 h 2810626"/>
              <a:gd name="connsiteX2" fmla="*/ 0 w 3561543"/>
              <a:gd name="connsiteY2" fmla="*/ 2745009 h 2810626"/>
              <a:gd name="connsiteX3" fmla="*/ 65617 w 3561543"/>
              <a:gd name="connsiteY3" fmla="*/ 2679392 h 2810626"/>
              <a:gd name="connsiteX4" fmla="*/ 131234 w 3561543"/>
              <a:gd name="connsiteY4" fmla="*/ 2745009 h 2810626"/>
              <a:gd name="connsiteX0" fmla="*/ 392644 w 3561543"/>
              <a:gd name="connsiteY0" fmla="*/ 2567291 h 2810626"/>
              <a:gd name="connsiteX1" fmla="*/ 261411 w 3561543"/>
              <a:gd name="connsiteY1" fmla="*/ 2698524 h 2810626"/>
              <a:gd name="connsiteX2" fmla="*/ 130178 w 3561543"/>
              <a:gd name="connsiteY2" fmla="*/ 2567291 h 2810626"/>
              <a:gd name="connsiteX3" fmla="*/ 261411 w 3561543"/>
              <a:gd name="connsiteY3" fmla="*/ 2436058 h 2810626"/>
              <a:gd name="connsiteX4" fmla="*/ 392644 w 3561543"/>
              <a:gd name="connsiteY4" fmla="*/ 2567291 h 2810626"/>
              <a:gd name="connsiteX0" fmla="*/ 751226 w 3561543"/>
              <a:gd name="connsiteY0" fmla="*/ 2301370 h 2810626"/>
              <a:gd name="connsiteX1" fmla="*/ 554376 w 3561543"/>
              <a:gd name="connsiteY1" fmla="*/ 2498220 h 2810626"/>
              <a:gd name="connsiteX2" fmla="*/ 357526 w 3561543"/>
              <a:gd name="connsiteY2" fmla="*/ 2301370 h 2810626"/>
              <a:gd name="connsiteX3" fmla="*/ 554376 w 3561543"/>
              <a:gd name="connsiteY3" fmla="*/ 2104520 h 2810626"/>
              <a:gd name="connsiteX4" fmla="*/ 751226 w 3561543"/>
              <a:gd name="connsiteY4" fmla="*/ 2301370 h 2810626"/>
              <a:gd name="connsiteX0" fmla="*/ 5113 w 43640"/>
              <a:gd name="connsiteY0" fmla="*/ 26036 h 51401"/>
              <a:gd name="connsiteX1" fmla="*/ 2580 w 43640"/>
              <a:gd name="connsiteY1" fmla="*/ 25239 h 51401"/>
              <a:gd name="connsiteX2" fmla="*/ 7348 w 43640"/>
              <a:gd name="connsiteY2" fmla="*/ 34758 h 51401"/>
              <a:gd name="connsiteX3" fmla="*/ 6240 w 43640"/>
              <a:gd name="connsiteY3" fmla="*/ 35139 h 51401"/>
              <a:gd name="connsiteX4" fmla="*/ 16898 w 43640"/>
              <a:gd name="connsiteY4" fmla="*/ 38949 h 51401"/>
              <a:gd name="connsiteX5" fmla="*/ 16230 w 43640"/>
              <a:gd name="connsiteY5" fmla="*/ 37209 h 51401"/>
              <a:gd name="connsiteX6" fmla="*/ 29247 w 43640"/>
              <a:gd name="connsiteY6" fmla="*/ 34610 h 51401"/>
              <a:gd name="connsiteX7" fmla="*/ 28980 w 43640"/>
              <a:gd name="connsiteY7" fmla="*/ 36519 h 51401"/>
              <a:gd name="connsiteX8" fmla="*/ 34549 w 43640"/>
              <a:gd name="connsiteY8" fmla="*/ 22813 h 51401"/>
              <a:gd name="connsiteX9" fmla="*/ 37800 w 43640"/>
              <a:gd name="connsiteY9" fmla="*/ 29949 h 51401"/>
              <a:gd name="connsiteX10" fmla="*/ 14420 w 43640"/>
              <a:gd name="connsiteY10" fmla="*/ 5051 h 51401"/>
              <a:gd name="connsiteX11" fmla="*/ 15720 w 43640"/>
              <a:gd name="connsiteY11" fmla="*/ 6399 h 51401"/>
              <a:gd name="connsiteX12" fmla="*/ 4547 w 43640"/>
              <a:gd name="connsiteY12" fmla="*/ 15648 h 51401"/>
              <a:gd name="connsiteX13" fmla="*/ 4320 w 43640"/>
              <a:gd name="connsiteY13" fmla="*/ 14229 h 51401"/>
              <a:gd name="connsiteX0" fmla="*/ 4320 w 43640"/>
              <a:gd name="connsiteY0" fmla="*/ 14229 h 51401"/>
              <a:gd name="connsiteX1" fmla="*/ 6043 w 43640"/>
              <a:gd name="connsiteY1" fmla="*/ 6766 h 51401"/>
              <a:gd name="connsiteX2" fmla="*/ 14425 w 43640"/>
              <a:gd name="connsiteY2" fmla="*/ 5061 h 51401"/>
              <a:gd name="connsiteX3" fmla="*/ 22876 w 43640"/>
              <a:gd name="connsiteY3" fmla="*/ 3291 h 51401"/>
              <a:gd name="connsiteX4" fmla="*/ 26169 w 43640"/>
              <a:gd name="connsiteY4" fmla="*/ 59 h 51401"/>
              <a:gd name="connsiteX5" fmla="*/ 30253 w 43640"/>
              <a:gd name="connsiteY5" fmla="*/ 2340 h 51401"/>
              <a:gd name="connsiteX6" fmla="*/ 35883 w 43640"/>
              <a:gd name="connsiteY6" fmla="*/ 549 h 51401"/>
              <a:gd name="connsiteX7" fmla="*/ 38738 w 43640"/>
              <a:gd name="connsiteY7" fmla="*/ 5435 h 51401"/>
              <a:gd name="connsiteX8" fmla="*/ 42402 w 43640"/>
              <a:gd name="connsiteY8" fmla="*/ 10177 h 51401"/>
              <a:gd name="connsiteX9" fmla="*/ 42238 w 43640"/>
              <a:gd name="connsiteY9" fmla="*/ 15319 h 51401"/>
              <a:gd name="connsiteX10" fmla="*/ 43436 w 43640"/>
              <a:gd name="connsiteY10" fmla="*/ 23181 h 51401"/>
              <a:gd name="connsiteX11" fmla="*/ 37824 w 43640"/>
              <a:gd name="connsiteY11" fmla="*/ 30063 h 51401"/>
              <a:gd name="connsiteX12" fmla="*/ 35815 w 43640"/>
              <a:gd name="connsiteY12" fmla="*/ 35960 h 51401"/>
              <a:gd name="connsiteX13" fmla="*/ 28975 w 43640"/>
              <a:gd name="connsiteY13" fmla="*/ 36674 h 51401"/>
              <a:gd name="connsiteX14" fmla="*/ 24087 w 43640"/>
              <a:gd name="connsiteY14" fmla="*/ 42965 h 51401"/>
              <a:gd name="connsiteX15" fmla="*/ 16900 w 43640"/>
              <a:gd name="connsiteY15" fmla="*/ 39125 h 51401"/>
              <a:gd name="connsiteX16" fmla="*/ 6224 w 43640"/>
              <a:gd name="connsiteY16" fmla="*/ 35331 h 51401"/>
              <a:gd name="connsiteX17" fmla="*/ 1530 w 43640"/>
              <a:gd name="connsiteY17" fmla="*/ 31109 h 51401"/>
              <a:gd name="connsiteX18" fmla="*/ 2533 w 43640"/>
              <a:gd name="connsiteY18" fmla="*/ 25410 h 51401"/>
              <a:gd name="connsiteX19" fmla="*/ 415 w 43640"/>
              <a:gd name="connsiteY19" fmla="*/ 19563 h 51401"/>
              <a:gd name="connsiteX20" fmla="*/ 4283 w 43640"/>
              <a:gd name="connsiteY20" fmla="*/ 14366 h 51401"/>
              <a:gd name="connsiteX21" fmla="*/ 4320 w 43640"/>
              <a:gd name="connsiteY21" fmla="*/ 14229 h 51401"/>
              <a:gd name="connsiteX0" fmla="*/ 131234 w 3561543"/>
              <a:gd name="connsiteY0" fmla="*/ 2745009 h 2810626"/>
              <a:gd name="connsiteX1" fmla="*/ 65617 w 3561543"/>
              <a:gd name="connsiteY1" fmla="*/ 2810626 h 2810626"/>
              <a:gd name="connsiteX2" fmla="*/ 0 w 3561543"/>
              <a:gd name="connsiteY2" fmla="*/ 2745009 h 2810626"/>
              <a:gd name="connsiteX3" fmla="*/ 65617 w 3561543"/>
              <a:gd name="connsiteY3" fmla="*/ 2679392 h 2810626"/>
              <a:gd name="connsiteX4" fmla="*/ 131234 w 3561543"/>
              <a:gd name="connsiteY4" fmla="*/ 2745009 h 2810626"/>
              <a:gd name="connsiteX0" fmla="*/ 392644 w 3561543"/>
              <a:gd name="connsiteY0" fmla="*/ 2567291 h 2810626"/>
              <a:gd name="connsiteX1" fmla="*/ 261411 w 3561543"/>
              <a:gd name="connsiteY1" fmla="*/ 2698524 h 2810626"/>
              <a:gd name="connsiteX2" fmla="*/ 130178 w 3561543"/>
              <a:gd name="connsiteY2" fmla="*/ 2567291 h 2810626"/>
              <a:gd name="connsiteX3" fmla="*/ 261411 w 3561543"/>
              <a:gd name="connsiteY3" fmla="*/ 2436058 h 2810626"/>
              <a:gd name="connsiteX4" fmla="*/ 392644 w 3561543"/>
              <a:gd name="connsiteY4" fmla="*/ 2567291 h 2810626"/>
              <a:gd name="connsiteX0" fmla="*/ 751226 w 3561543"/>
              <a:gd name="connsiteY0" fmla="*/ 2301370 h 2810626"/>
              <a:gd name="connsiteX1" fmla="*/ 554376 w 3561543"/>
              <a:gd name="connsiteY1" fmla="*/ 2498220 h 2810626"/>
              <a:gd name="connsiteX2" fmla="*/ 357526 w 3561543"/>
              <a:gd name="connsiteY2" fmla="*/ 2301370 h 2810626"/>
              <a:gd name="connsiteX3" fmla="*/ 554376 w 3561543"/>
              <a:gd name="connsiteY3" fmla="*/ 2104520 h 2810626"/>
              <a:gd name="connsiteX4" fmla="*/ 751226 w 3561543"/>
              <a:gd name="connsiteY4" fmla="*/ 2301370 h 2810626"/>
              <a:gd name="connsiteX0" fmla="*/ 5113 w 43640"/>
              <a:gd name="connsiteY0" fmla="*/ 26036 h 51401"/>
              <a:gd name="connsiteX1" fmla="*/ 2580 w 43640"/>
              <a:gd name="connsiteY1" fmla="*/ 25239 h 51401"/>
              <a:gd name="connsiteX2" fmla="*/ 7348 w 43640"/>
              <a:gd name="connsiteY2" fmla="*/ 34758 h 51401"/>
              <a:gd name="connsiteX3" fmla="*/ 6240 w 43640"/>
              <a:gd name="connsiteY3" fmla="*/ 35139 h 51401"/>
              <a:gd name="connsiteX4" fmla="*/ 16898 w 43640"/>
              <a:gd name="connsiteY4" fmla="*/ 38949 h 51401"/>
              <a:gd name="connsiteX5" fmla="*/ 16230 w 43640"/>
              <a:gd name="connsiteY5" fmla="*/ 37209 h 51401"/>
              <a:gd name="connsiteX6" fmla="*/ 29247 w 43640"/>
              <a:gd name="connsiteY6" fmla="*/ 34610 h 51401"/>
              <a:gd name="connsiteX7" fmla="*/ 28980 w 43640"/>
              <a:gd name="connsiteY7" fmla="*/ 36519 h 51401"/>
              <a:gd name="connsiteX8" fmla="*/ 14420 w 43640"/>
              <a:gd name="connsiteY8" fmla="*/ 5051 h 51401"/>
              <a:gd name="connsiteX9" fmla="*/ 15720 w 43640"/>
              <a:gd name="connsiteY9" fmla="*/ 6399 h 51401"/>
              <a:gd name="connsiteX10" fmla="*/ 4547 w 43640"/>
              <a:gd name="connsiteY10" fmla="*/ 15648 h 51401"/>
              <a:gd name="connsiteX11" fmla="*/ 4320 w 43640"/>
              <a:gd name="connsiteY11" fmla="*/ 14229 h 51401"/>
              <a:gd name="connsiteX0" fmla="*/ 4320 w 43640"/>
              <a:gd name="connsiteY0" fmla="*/ 14229 h 51401"/>
              <a:gd name="connsiteX1" fmla="*/ 6043 w 43640"/>
              <a:gd name="connsiteY1" fmla="*/ 6766 h 51401"/>
              <a:gd name="connsiteX2" fmla="*/ 14425 w 43640"/>
              <a:gd name="connsiteY2" fmla="*/ 5061 h 51401"/>
              <a:gd name="connsiteX3" fmla="*/ 22876 w 43640"/>
              <a:gd name="connsiteY3" fmla="*/ 3291 h 51401"/>
              <a:gd name="connsiteX4" fmla="*/ 26169 w 43640"/>
              <a:gd name="connsiteY4" fmla="*/ 59 h 51401"/>
              <a:gd name="connsiteX5" fmla="*/ 30253 w 43640"/>
              <a:gd name="connsiteY5" fmla="*/ 2340 h 51401"/>
              <a:gd name="connsiteX6" fmla="*/ 35883 w 43640"/>
              <a:gd name="connsiteY6" fmla="*/ 549 h 51401"/>
              <a:gd name="connsiteX7" fmla="*/ 38738 w 43640"/>
              <a:gd name="connsiteY7" fmla="*/ 5435 h 51401"/>
              <a:gd name="connsiteX8" fmla="*/ 42402 w 43640"/>
              <a:gd name="connsiteY8" fmla="*/ 10177 h 51401"/>
              <a:gd name="connsiteX9" fmla="*/ 42238 w 43640"/>
              <a:gd name="connsiteY9" fmla="*/ 15319 h 51401"/>
              <a:gd name="connsiteX10" fmla="*/ 43436 w 43640"/>
              <a:gd name="connsiteY10" fmla="*/ 23181 h 51401"/>
              <a:gd name="connsiteX11" fmla="*/ 37824 w 43640"/>
              <a:gd name="connsiteY11" fmla="*/ 30063 h 51401"/>
              <a:gd name="connsiteX12" fmla="*/ 35815 w 43640"/>
              <a:gd name="connsiteY12" fmla="*/ 35960 h 51401"/>
              <a:gd name="connsiteX13" fmla="*/ 28975 w 43640"/>
              <a:gd name="connsiteY13" fmla="*/ 36674 h 51401"/>
              <a:gd name="connsiteX14" fmla="*/ 24087 w 43640"/>
              <a:gd name="connsiteY14" fmla="*/ 42965 h 51401"/>
              <a:gd name="connsiteX15" fmla="*/ 16900 w 43640"/>
              <a:gd name="connsiteY15" fmla="*/ 39125 h 51401"/>
              <a:gd name="connsiteX16" fmla="*/ 6224 w 43640"/>
              <a:gd name="connsiteY16" fmla="*/ 35331 h 51401"/>
              <a:gd name="connsiteX17" fmla="*/ 1530 w 43640"/>
              <a:gd name="connsiteY17" fmla="*/ 31109 h 51401"/>
              <a:gd name="connsiteX18" fmla="*/ 2533 w 43640"/>
              <a:gd name="connsiteY18" fmla="*/ 25410 h 51401"/>
              <a:gd name="connsiteX19" fmla="*/ 415 w 43640"/>
              <a:gd name="connsiteY19" fmla="*/ 19563 h 51401"/>
              <a:gd name="connsiteX20" fmla="*/ 4283 w 43640"/>
              <a:gd name="connsiteY20" fmla="*/ 14366 h 51401"/>
              <a:gd name="connsiteX21" fmla="*/ 4320 w 43640"/>
              <a:gd name="connsiteY21" fmla="*/ 14229 h 51401"/>
              <a:gd name="connsiteX0" fmla="*/ 131234 w 3561543"/>
              <a:gd name="connsiteY0" fmla="*/ 2745009 h 2810626"/>
              <a:gd name="connsiteX1" fmla="*/ 65617 w 3561543"/>
              <a:gd name="connsiteY1" fmla="*/ 2810626 h 2810626"/>
              <a:gd name="connsiteX2" fmla="*/ 0 w 3561543"/>
              <a:gd name="connsiteY2" fmla="*/ 2745009 h 2810626"/>
              <a:gd name="connsiteX3" fmla="*/ 65617 w 3561543"/>
              <a:gd name="connsiteY3" fmla="*/ 2679392 h 2810626"/>
              <a:gd name="connsiteX4" fmla="*/ 131234 w 3561543"/>
              <a:gd name="connsiteY4" fmla="*/ 2745009 h 2810626"/>
              <a:gd name="connsiteX0" fmla="*/ 392644 w 3561543"/>
              <a:gd name="connsiteY0" fmla="*/ 2567291 h 2810626"/>
              <a:gd name="connsiteX1" fmla="*/ 261411 w 3561543"/>
              <a:gd name="connsiteY1" fmla="*/ 2698524 h 2810626"/>
              <a:gd name="connsiteX2" fmla="*/ 130178 w 3561543"/>
              <a:gd name="connsiteY2" fmla="*/ 2567291 h 2810626"/>
              <a:gd name="connsiteX3" fmla="*/ 261411 w 3561543"/>
              <a:gd name="connsiteY3" fmla="*/ 2436058 h 2810626"/>
              <a:gd name="connsiteX4" fmla="*/ 392644 w 3561543"/>
              <a:gd name="connsiteY4" fmla="*/ 2567291 h 2810626"/>
              <a:gd name="connsiteX0" fmla="*/ 751226 w 3561543"/>
              <a:gd name="connsiteY0" fmla="*/ 2301370 h 2810626"/>
              <a:gd name="connsiteX1" fmla="*/ 554376 w 3561543"/>
              <a:gd name="connsiteY1" fmla="*/ 2498220 h 2810626"/>
              <a:gd name="connsiteX2" fmla="*/ 357526 w 3561543"/>
              <a:gd name="connsiteY2" fmla="*/ 2301370 h 2810626"/>
              <a:gd name="connsiteX3" fmla="*/ 554376 w 3561543"/>
              <a:gd name="connsiteY3" fmla="*/ 2104520 h 2810626"/>
              <a:gd name="connsiteX4" fmla="*/ 751226 w 3561543"/>
              <a:gd name="connsiteY4" fmla="*/ 2301370 h 2810626"/>
              <a:gd name="connsiteX0" fmla="*/ 5113 w 43640"/>
              <a:gd name="connsiteY0" fmla="*/ 26036 h 51401"/>
              <a:gd name="connsiteX1" fmla="*/ 2580 w 43640"/>
              <a:gd name="connsiteY1" fmla="*/ 25239 h 51401"/>
              <a:gd name="connsiteX2" fmla="*/ 7348 w 43640"/>
              <a:gd name="connsiteY2" fmla="*/ 34758 h 51401"/>
              <a:gd name="connsiteX3" fmla="*/ 6240 w 43640"/>
              <a:gd name="connsiteY3" fmla="*/ 35139 h 51401"/>
              <a:gd name="connsiteX4" fmla="*/ 16898 w 43640"/>
              <a:gd name="connsiteY4" fmla="*/ 38949 h 51401"/>
              <a:gd name="connsiteX5" fmla="*/ 16230 w 43640"/>
              <a:gd name="connsiteY5" fmla="*/ 37209 h 51401"/>
              <a:gd name="connsiteX6" fmla="*/ 14420 w 43640"/>
              <a:gd name="connsiteY6" fmla="*/ 5051 h 51401"/>
              <a:gd name="connsiteX7" fmla="*/ 15720 w 43640"/>
              <a:gd name="connsiteY7" fmla="*/ 6399 h 51401"/>
              <a:gd name="connsiteX8" fmla="*/ 4547 w 43640"/>
              <a:gd name="connsiteY8" fmla="*/ 15648 h 51401"/>
              <a:gd name="connsiteX9" fmla="*/ 4320 w 43640"/>
              <a:gd name="connsiteY9" fmla="*/ 14229 h 51401"/>
              <a:gd name="connsiteX0" fmla="*/ 4320 w 43640"/>
              <a:gd name="connsiteY0" fmla="*/ 14229 h 51401"/>
              <a:gd name="connsiteX1" fmla="*/ 6043 w 43640"/>
              <a:gd name="connsiteY1" fmla="*/ 6766 h 51401"/>
              <a:gd name="connsiteX2" fmla="*/ 14425 w 43640"/>
              <a:gd name="connsiteY2" fmla="*/ 5061 h 51401"/>
              <a:gd name="connsiteX3" fmla="*/ 22876 w 43640"/>
              <a:gd name="connsiteY3" fmla="*/ 3291 h 51401"/>
              <a:gd name="connsiteX4" fmla="*/ 26169 w 43640"/>
              <a:gd name="connsiteY4" fmla="*/ 59 h 51401"/>
              <a:gd name="connsiteX5" fmla="*/ 30253 w 43640"/>
              <a:gd name="connsiteY5" fmla="*/ 2340 h 51401"/>
              <a:gd name="connsiteX6" fmla="*/ 35883 w 43640"/>
              <a:gd name="connsiteY6" fmla="*/ 549 h 51401"/>
              <a:gd name="connsiteX7" fmla="*/ 38738 w 43640"/>
              <a:gd name="connsiteY7" fmla="*/ 5435 h 51401"/>
              <a:gd name="connsiteX8" fmla="*/ 42402 w 43640"/>
              <a:gd name="connsiteY8" fmla="*/ 10177 h 51401"/>
              <a:gd name="connsiteX9" fmla="*/ 42238 w 43640"/>
              <a:gd name="connsiteY9" fmla="*/ 15319 h 51401"/>
              <a:gd name="connsiteX10" fmla="*/ 43436 w 43640"/>
              <a:gd name="connsiteY10" fmla="*/ 23181 h 51401"/>
              <a:gd name="connsiteX11" fmla="*/ 37824 w 43640"/>
              <a:gd name="connsiteY11" fmla="*/ 30063 h 51401"/>
              <a:gd name="connsiteX12" fmla="*/ 35815 w 43640"/>
              <a:gd name="connsiteY12" fmla="*/ 35960 h 51401"/>
              <a:gd name="connsiteX13" fmla="*/ 28975 w 43640"/>
              <a:gd name="connsiteY13" fmla="*/ 36674 h 51401"/>
              <a:gd name="connsiteX14" fmla="*/ 24087 w 43640"/>
              <a:gd name="connsiteY14" fmla="*/ 42965 h 51401"/>
              <a:gd name="connsiteX15" fmla="*/ 16900 w 43640"/>
              <a:gd name="connsiteY15" fmla="*/ 39125 h 51401"/>
              <a:gd name="connsiteX16" fmla="*/ 6224 w 43640"/>
              <a:gd name="connsiteY16" fmla="*/ 35331 h 51401"/>
              <a:gd name="connsiteX17" fmla="*/ 1530 w 43640"/>
              <a:gd name="connsiteY17" fmla="*/ 31109 h 51401"/>
              <a:gd name="connsiteX18" fmla="*/ 2533 w 43640"/>
              <a:gd name="connsiteY18" fmla="*/ 25410 h 51401"/>
              <a:gd name="connsiteX19" fmla="*/ 415 w 43640"/>
              <a:gd name="connsiteY19" fmla="*/ 19563 h 51401"/>
              <a:gd name="connsiteX20" fmla="*/ 4283 w 43640"/>
              <a:gd name="connsiteY20" fmla="*/ 14366 h 51401"/>
              <a:gd name="connsiteX21" fmla="*/ 4320 w 43640"/>
              <a:gd name="connsiteY21" fmla="*/ 14229 h 51401"/>
              <a:gd name="connsiteX0" fmla="*/ 131234 w 3561543"/>
              <a:gd name="connsiteY0" fmla="*/ 2745009 h 2810626"/>
              <a:gd name="connsiteX1" fmla="*/ 65617 w 3561543"/>
              <a:gd name="connsiteY1" fmla="*/ 2810626 h 2810626"/>
              <a:gd name="connsiteX2" fmla="*/ 0 w 3561543"/>
              <a:gd name="connsiteY2" fmla="*/ 2745009 h 2810626"/>
              <a:gd name="connsiteX3" fmla="*/ 65617 w 3561543"/>
              <a:gd name="connsiteY3" fmla="*/ 2679392 h 2810626"/>
              <a:gd name="connsiteX4" fmla="*/ 131234 w 3561543"/>
              <a:gd name="connsiteY4" fmla="*/ 2745009 h 2810626"/>
              <a:gd name="connsiteX0" fmla="*/ 392644 w 3561543"/>
              <a:gd name="connsiteY0" fmla="*/ 2567291 h 2810626"/>
              <a:gd name="connsiteX1" fmla="*/ 261411 w 3561543"/>
              <a:gd name="connsiteY1" fmla="*/ 2698524 h 2810626"/>
              <a:gd name="connsiteX2" fmla="*/ 130178 w 3561543"/>
              <a:gd name="connsiteY2" fmla="*/ 2567291 h 2810626"/>
              <a:gd name="connsiteX3" fmla="*/ 261411 w 3561543"/>
              <a:gd name="connsiteY3" fmla="*/ 2436058 h 2810626"/>
              <a:gd name="connsiteX4" fmla="*/ 392644 w 3561543"/>
              <a:gd name="connsiteY4" fmla="*/ 2567291 h 2810626"/>
              <a:gd name="connsiteX0" fmla="*/ 751226 w 3561543"/>
              <a:gd name="connsiteY0" fmla="*/ 2301370 h 2810626"/>
              <a:gd name="connsiteX1" fmla="*/ 554376 w 3561543"/>
              <a:gd name="connsiteY1" fmla="*/ 2498220 h 2810626"/>
              <a:gd name="connsiteX2" fmla="*/ 357526 w 3561543"/>
              <a:gd name="connsiteY2" fmla="*/ 2301370 h 2810626"/>
              <a:gd name="connsiteX3" fmla="*/ 554376 w 3561543"/>
              <a:gd name="connsiteY3" fmla="*/ 2104520 h 2810626"/>
              <a:gd name="connsiteX4" fmla="*/ 751226 w 3561543"/>
              <a:gd name="connsiteY4" fmla="*/ 2301370 h 2810626"/>
              <a:gd name="connsiteX0" fmla="*/ 5113 w 43640"/>
              <a:gd name="connsiteY0" fmla="*/ 26036 h 51401"/>
              <a:gd name="connsiteX1" fmla="*/ 2580 w 43640"/>
              <a:gd name="connsiteY1" fmla="*/ 25239 h 51401"/>
              <a:gd name="connsiteX2" fmla="*/ 7348 w 43640"/>
              <a:gd name="connsiteY2" fmla="*/ 34758 h 51401"/>
              <a:gd name="connsiteX3" fmla="*/ 6240 w 43640"/>
              <a:gd name="connsiteY3" fmla="*/ 35139 h 51401"/>
              <a:gd name="connsiteX4" fmla="*/ 14420 w 43640"/>
              <a:gd name="connsiteY4" fmla="*/ 5051 h 51401"/>
              <a:gd name="connsiteX5" fmla="*/ 15720 w 43640"/>
              <a:gd name="connsiteY5" fmla="*/ 6399 h 51401"/>
              <a:gd name="connsiteX6" fmla="*/ 4547 w 43640"/>
              <a:gd name="connsiteY6" fmla="*/ 15648 h 51401"/>
              <a:gd name="connsiteX7" fmla="*/ 4320 w 43640"/>
              <a:gd name="connsiteY7" fmla="*/ 14229 h 51401"/>
              <a:gd name="connsiteX0" fmla="*/ 4320 w 43640"/>
              <a:gd name="connsiteY0" fmla="*/ 14229 h 51401"/>
              <a:gd name="connsiteX1" fmla="*/ 6043 w 43640"/>
              <a:gd name="connsiteY1" fmla="*/ 6766 h 51401"/>
              <a:gd name="connsiteX2" fmla="*/ 14425 w 43640"/>
              <a:gd name="connsiteY2" fmla="*/ 5061 h 51401"/>
              <a:gd name="connsiteX3" fmla="*/ 22876 w 43640"/>
              <a:gd name="connsiteY3" fmla="*/ 3291 h 51401"/>
              <a:gd name="connsiteX4" fmla="*/ 26169 w 43640"/>
              <a:gd name="connsiteY4" fmla="*/ 59 h 51401"/>
              <a:gd name="connsiteX5" fmla="*/ 30253 w 43640"/>
              <a:gd name="connsiteY5" fmla="*/ 2340 h 51401"/>
              <a:gd name="connsiteX6" fmla="*/ 35883 w 43640"/>
              <a:gd name="connsiteY6" fmla="*/ 549 h 51401"/>
              <a:gd name="connsiteX7" fmla="*/ 38738 w 43640"/>
              <a:gd name="connsiteY7" fmla="*/ 5435 h 51401"/>
              <a:gd name="connsiteX8" fmla="*/ 42402 w 43640"/>
              <a:gd name="connsiteY8" fmla="*/ 10177 h 51401"/>
              <a:gd name="connsiteX9" fmla="*/ 42238 w 43640"/>
              <a:gd name="connsiteY9" fmla="*/ 15319 h 51401"/>
              <a:gd name="connsiteX10" fmla="*/ 43436 w 43640"/>
              <a:gd name="connsiteY10" fmla="*/ 23181 h 51401"/>
              <a:gd name="connsiteX11" fmla="*/ 37824 w 43640"/>
              <a:gd name="connsiteY11" fmla="*/ 30063 h 51401"/>
              <a:gd name="connsiteX12" fmla="*/ 35815 w 43640"/>
              <a:gd name="connsiteY12" fmla="*/ 35960 h 51401"/>
              <a:gd name="connsiteX13" fmla="*/ 28975 w 43640"/>
              <a:gd name="connsiteY13" fmla="*/ 36674 h 51401"/>
              <a:gd name="connsiteX14" fmla="*/ 24087 w 43640"/>
              <a:gd name="connsiteY14" fmla="*/ 42965 h 51401"/>
              <a:gd name="connsiteX15" fmla="*/ 16900 w 43640"/>
              <a:gd name="connsiteY15" fmla="*/ 39125 h 51401"/>
              <a:gd name="connsiteX16" fmla="*/ 6224 w 43640"/>
              <a:gd name="connsiteY16" fmla="*/ 35331 h 51401"/>
              <a:gd name="connsiteX17" fmla="*/ 1530 w 43640"/>
              <a:gd name="connsiteY17" fmla="*/ 31109 h 51401"/>
              <a:gd name="connsiteX18" fmla="*/ 2533 w 43640"/>
              <a:gd name="connsiteY18" fmla="*/ 25410 h 51401"/>
              <a:gd name="connsiteX19" fmla="*/ 415 w 43640"/>
              <a:gd name="connsiteY19" fmla="*/ 19563 h 51401"/>
              <a:gd name="connsiteX20" fmla="*/ 4283 w 43640"/>
              <a:gd name="connsiteY20" fmla="*/ 14366 h 51401"/>
              <a:gd name="connsiteX21" fmla="*/ 4320 w 43640"/>
              <a:gd name="connsiteY21" fmla="*/ 14229 h 51401"/>
              <a:gd name="connsiteX0" fmla="*/ 131234 w 3561543"/>
              <a:gd name="connsiteY0" fmla="*/ 2745009 h 2810626"/>
              <a:gd name="connsiteX1" fmla="*/ 65617 w 3561543"/>
              <a:gd name="connsiteY1" fmla="*/ 2810626 h 2810626"/>
              <a:gd name="connsiteX2" fmla="*/ 0 w 3561543"/>
              <a:gd name="connsiteY2" fmla="*/ 2745009 h 2810626"/>
              <a:gd name="connsiteX3" fmla="*/ 65617 w 3561543"/>
              <a:gd name="connsiteY3" fmla="*/ 2679392 h 2810626"/>
              <a:gd name="connsiteX4" fmla="*/ 131234 w 3561543"/>
              <a:gd name="connsiteY4" fmla="*/ 2745009 h 2810626"/>
              <a:gd name="connsiteX0" fmla="*/ 392644 w 3561543"/>
              <a:gd name="connsiteY0" fmla="*/ 2567291 h 2810626"/>
              <a:gd name="connsiteX1" fmla="*/ 261411 w 3561543"/>
              <a:gd name="connsiteY1" fmla="*/ 2698524 h 2810626"/>
              <a:gd name="connsiteX2" fmla="*/ 130178 w 3561543"/>
              <a:gd name="connsiteY2" fmla="*/ 2567291 h 2810626"/>
              <a:gd name="connsiteX3" fmla="*/ 261411 w 3561543"/>
              <a:gd name="connsiteY3" fmla="*/ 2436058 h 2810626"/>
              <a:gd name="connsiteX4" fmla="*/ 392644 w 3561543"/>
              <a:gd name="connsiteY4" fmla="*/ 2567291 h 2810626"/>
              <a:gd name="connsiteX0" fmla="*/ 751226 w 3561543"/>
              <a:gd name="connsiteY0" fmla="*/ 2301370 h 2810626"/>
              <a:gd name="connsiteX1" fmla="*/ 554376 w 3561543"/>
              <a:gd name="connsiteY1" fmla="*/ 2498220 h 2810626"/>
              <a:gd name="connsiteX2" fmla="*/ 357526 w 3561543"/>
              <a:gd name="connsiteY2" fmla="*/ 2301370 h 2810626"/>
              <a:gd name="connsiteX3" fmla="*/ 554376 w 3561543"/>
              <a:gd name="connsiteY3" fmla="*/ 2104520 h 2810626"/>
              <a:gd name="connsiteX4" fmla="*/ 751226 w 3561543"/>
              <a:gd name="connsiteY4" fmla="*/ 2301370 h 2810626"/>
              <a:gd name="connsiteX0" fmla="*/ 5113 w 43640"/>
              <a:gd name="connsiteY0" fmla="*/ 26036 h 51401"/>
              <a:gd name="connsiteX1" fmla="*/ 2580 w 43640"/>
              <a:gd name="connsiteY1" fmla="*/ 25239 h 51401"/>
              <a:gd name="connsiteX2" fmla="*/ 14420 w 43640"/>
              <a:gd name="connsiteY2" fmla="*/ 5051 h 51401"/>
              <a:gd name="connsiteX3" fmla="*/ 15720 w 43640"/>
              <a:gd name="connsiteY3" fmla="*/ 6399 h 51401"/>
              <a:gd name="connsiteX4" fmla="*/ 4547 w 43640"/>
              <a:gd name="connsiteY4" fmla="*/ 15648 h 51401"/>
              <a:gd name="connsiteX5" fmla="*/ 4320 w 43640"/>
              <a:gd name="connsiteY5" fmla="*/ 14229 h 51401"/>
              <a:gd name="connsiteX0" fmla="*/ 4320 w 43640"/>
              <a:gd name="connsiteY0" fmla="*/ 14229 h 51401"/>
              <a:gd name="connsiteX1" fmla="*/ 6043 w 43640"/>
              <a:gd name="connsiteY1" fmla="*/ 6766 h 51401"/>
              <a:gd name="connsiteX2" fmla="*/ 14425 w 43640"/>
              <a:gd name="connsiteY2" fmla="*/ 5061 h 51401"/>
              <a:gd name="connsiteX3" fmla="*/ 22876 w 43640"/>
              <a:gd name="connsiteY3" fmla="*/ 3291 h 51401"/>
              <a:gd name="connsiteX4" fmla="*/ 26169 w 43640"/>
              <a:gd name="connsiteY4" fmla="*/ 59 h 51401"/>
              <a:gd name="connsiteX5" fmla="*/ 30253 w 43640"/>
              <a:gd name="connsiteY5" fmla="*/ 2340 h 51401"/>
              <a:gd name="connsiteX6" fmla="*/ 35883 w 43640"/>
              <a:gd name="connsiteY6" fmla="*/ 549 h 51401"/>
              <a:gd name="connsiteX7" fmla="*/ 38738 w 43640"/>
              <a:gd name="connsiteY7" fmla="*/ 5435 h 51401"/>
              <a:gd name="connsiteX8" fmla="*/ 42402 w 43640"/>
              <a:gd name="connsiteY8" fmla="*/ 10177 h 51401"/>
              <a:gd name="connsiteX9" fmla="*/ 42238 w 43640"/>
              <a:gd name="connsiteY9" fmla="*/ 15319 h 51401"/>
              <a:gd name="connsiteX10" fmla="*/ 43436 w 43640"/>
              <a:gd name="connsiteY10" fmla="*/ 23181 h 51401"/>
              <a:gd name="connsiteX11" fmla="*/ 37824 w 43640"/>
              <a:gd name="connsiteY11" fmla="*/ 30063 h 51401"/>
              <a:gd name="connsiteX12" fmla="*/ 35815 w 43640"/>
              <a:gd name="connsiteY12" fmla="*/ 35960 h 51401"/>
              <a:gd name="connsiteX13" fmla="*/ 28975 w 43640"/>
              <a:gd name="connsiteY13" fmla="*/ 36674 h 51401"/>
              <a:gd name="connsiteX14" fmla="*/ 24087 w 43640"/>
              <a:gd name="connsiteY14" fmla="*/ 42965 h 51401"/>
              <a:gd name="connsiteX15" fmla="*/ 16900 w 43640"/>
              <a:gd name="connsiteY15" fmla="*/ 39125 h 51401"/>
              <a:gd name="connsiteX16" fmla="*/ 6224 w 43640"/>
              <a:gd name="connsiteY16" fmla="*/ 35331 h 51401"/>
              <a:gd name="connsiteX17" fmla="*/ 1530 w 43640"/>
              <a:gd name="connsiteY17" fmla="*/ 31109 h 51401"/>
              <a:gd name="connsiteX18" fmla="*/ 2533 w 43640"/>
              <a:gd name="connsiteY18" fmla="*/ 25410 h 51401"/>
              <a:gd name="connsiteX19" fmla="*/ 415 w 43640"/>
              <a:gd name="connsiteY19" fmla="*/ 19563 h 51401"/>
              <a:gd name="connsiteX20" fmla="*/ 4283 w 43640"/>
              <a:gd name="connsiteY20" fmla="*/ 14366 h 51401"/>
              <a:gd name="connsiteX21" fmla="*/ 4320 w 43640"/>
              <a:gd name="connsiteY21" fmla="*/ 14229 h 51401"/>
              <a:gd name="connsiteX0" fmla="*/ 131234 w 3561543"/>
              <a:gd name="connsiteY0" fmla="*/ 2745009 h 2810626"/>
              <a:gd name="connsiteX1" fmla="*/ 65617 w 3561543"/>
              <a:gd name="connsiteY1" fmla="*/ 2810626 h 2810626"/>
              <a:gd name="connsiteX2" fmla="*/ 0 w 3561543"/>
              <a:gd name="connsiteY2" fmla="*/ 2745009 h 2810626"/>
              <a:gd name="connsiteX3" fmla="*/ 65617 w 3561543"/>
              <a:gd name="connsiteY3" fmla="*/ 2679392 h 2810626"/>
              <a:gd name="connsiteX4" fmla="*/ 131234 w 3561543"/>
              <a:gd name="connsiteY4" fmla="*/ 2745009 h 2810626"/>
              <a:gd name="connsiteX0" fmla="*/ 392644 w 3561543"/>
              <a:gd name="connsiteY0" fmla="*/ 2567291 h 2810626"/>
              <a:gd name="connsiteX1" fmla="*/ 261411 w 3561543"/>
              <a:gd name="connsiteY1" fmla="*/ 2698524 h 2810626"/>
              <a:gd name="connsiteX2" fmla="*/ 130178 w 3561543"/>
              <a:gd name="connsiteY2" fmla="*/ 2567291 h 2810626"/>
              <a:gd name="connsiteX3" fmla="*/ 261411 w 3561543"/>
              <a:gd name="connsiteY3" fmla="*/ 2436058 h 2810626"/>
              <a:gd name="connsiteX4" fmla="*/ 392644 w 3561543"/>
              <a:gd name="connsiteY4" fmla="*/ 2567291 h 2810626"/>
              <a:gd name="connsiteX0" fmla="*/ 751226 w 3561543"/>
              <a:gd name="connsiteY0" fmla="*/ 2301370 h 2810626"/>
              <a:gd name="connsiteX1" fmla="*/ 554376 w 3561543"/>
              <a:gd name="connsiteY1" fmla="*/ 2498220 h 2810626"/>
              <a:gd name="connsiteX2" fmla="*/ 357526 w 3561543"/>
              <a:gd name="connsiteY2" fmla="*/ 2301370 h 2810626"/>
              <a:gd name="connsiteX3" fmla="*/ 554376 w 3561543"/>
              <a:gd name="connsiteY3" fmla="*/ 2104520 h 2810626"/>
              <a:gd name="connsiteX4" fmla="*/ 751226 w 3561543"/>
              <a:gd name="connsiteY4" fmla="*/ 2301370 h 2810626"/>
              <a:gd name="connsiteX0" fmla="*/ 14420 w 43640"/>
              <a:gd name="connsiteY0" fmla="*/ 5051 h 51401"/>
              <a:gd name="connsiteX1" fmla="*/ 15720 w 43640"/>
              <a:gd name="connsiteY1" fmla="*/ 6399 h 51401"/>
              <a:gd name="connsiteX2" fmla="*/ 4547 w 43640"/>
              <a:gd name="connsiteY2" fmla="*/ 15648 h 51401"/>
              <a:gd name="connsiteX3" fmla="*/ 4320 w 43640"/>
              <a:gd name="connsiteY3" fmla="*/ 14229 h 51401"/>
              <a:gd name="connsiteX0" fmla="*/ 4320 w 43640"/>
              <a:gd name="connsiteY0" fmla="*/ 14229 h 51401"/>
              <a:gd name="connsiteX1" fmla="*/ 6043 w 43640"/>
              <a:gd name="connsiteY1" fmla="*/ 6766 h 51401"/>
              <a:gd name="connsiteX2" fmla="*/ 14425 w 43640"/>
              <a:gd name="connsiteY2" fmla="*/ 5061 h 51401"/>
              <a:gd name="connsiteX3" fmla="*/ 22876 w 43640"/>
              <a:gd name="connsiteY3" fmla="*/ 3291 h 51401"/>
              <a:gd name="connsiteX4" fmla="*/ 26169 w 43640"/>
              <a:gd name="connsiteY4" fmla="*/ 59 h 51401"/>
              <a:gd name="connsiteX5" fmla="*/ 30253 w 43640"/>
              <a:gd name="connsiteY5" fmla="*/ 2340 h 51401"/>
              <a:gd name="connsiteX6" fmla="*/ 35883 w 43640"/>
              <a:gd name="connsiteY6" fmla="*/ 549 h 51401"/>
              <a:gd name="connsiteX7" fmla="*/ 38738 w 43640"/>
              <a:gd name="connsiteY7" fmla="*/ 5435 h 51401"/>
              <a:gd name="connsiteX8" fmla="*/ 42402 w 43640"/>
              <a:gd name="connsiteY8" fmla="*/ 10177 h 51401"/>
              <a:gd name="connsiteX9" fmla="*/ 42238 w 43640"/>
              <a:gd name="connsiteY9" fmla="*/ 15319 h 51401"/>
              <a:gd name="connsiteX10" fmla="*/ 43436 w 43640"/>
              <a:gd name="connsiteY10" fmla="*/ 23181 h 51401"/>
              <a:gd name="connsiteX11" fmla="*/ 37824 w 43640"/>
              <a:gd name="connsiteY11" fmla="*/ 30063 h 51401"/>
              <a:gd name="connsiteX12" fmla="*/ 35815 w 43640"/>
              <a:gd name="connsiteY12" fmla="*/ 35960 h 51401"/>
              <a:gd name="connsiteX13" fmla="*/ 28975 w 43640"/>
              <a:gd name="connsiteY13" fmla="*/ 36674 h 51401"/>
              <a:gd name="connsiteX14" fmla="*/ 24087 w 43640"/>
              <a:gd name="connsiteY14" fmla="*/ 42965 h 51401"/>
              <a:gd name="connsiteX15" fmla="*/ 16900 w 43640"/>
              <a:gd name="connsiteY15" fmla="*/ 39125 h 51401"/>
              <a:gd name="connsiteX16" fmla="*/ 6224 w 43640"/>
              <a:gd name="connsiteY16" fmla="*/ 35331 h 51401"/>
              <a:gd name="connsiteX17" fmla="*/ 1530 w 43640"/>
              <a:gd name="connsiteY17" fmla="*/ 31109 h 51401"/>
              <a:gd name="connsiteX18" fmla="*/ 2533 w 43640"/>
              <a:gd name="connsiteY18" fmla="*/ 25410 h 51401"/>
              <a:gd name="connsiteX19" fmla="*/ 415 w 43640"/>
              <a:gd name="connsiteY19" fmla="*/ 19563 h 51401"/>
              <a:gd name="connsiteX20" fmla="*/ 4283 w 43640"/>
              <a:gd name="connsiteY20" fmla="*/ 14366 h 51401"/>
              <a:gd name="connsiteX21" fmla="*/ 4320 w 43640"/>
              <a:gd name="connsiteY21" fmla="*/ 14229 h 51401"/>
              <a:gd name="connsiteX0" fmla="*/ 131234 w 3561543"/>
              <a:gd name="connsiteY0" fmla="*/ 2745009 h 2810626"/>
              <a:gd name="connsiteX1" fmla="*/ 65617 w 3561543"/>
              <a:gd name="connsiteY1" fmla="*/ 2810626 h 2810626"/>
              <a:gd name="connsiteX2" fmla="*/ 0 w 3561543"/>
              <a:gd name="connsiteY2" fmla="*/ 2745009 h 2810626"/>
              <a:gd name="connsiteX3" fmla="*/ 65617 w 3561543"/>
              <a:gd name="connsiteY3" fmla="*/ 2679392 h 2810626"/>
              <a:gd name="connsiteX4" fmla="*/ 131234 w 3561543"/>
              <a:gd name="connsiteY4" fmla="*/ 2745009 h 2810626"/>
              <a:gd name="connsiteX0" fmla="*/ 392644 w 3561543"/>
              <a:gd name="connsiteY0" fmla="*/ 2567291 h 2810626"/>
              <a:gd name="connsiteX1" fmla="*/ 261411 w 3561543"/>
              <a:gd name="connsiteY1" fmla="*/ 2698524 h 2810626"/>
              <a:gd name="connsiteX2" fmla="*/ 130178 w 3561543"/>
              <a:gd name="connsiteY2" fmla="*/ 2567291 h 2810626"/>
              <a:gd name="connsiteX3" fmla="*/ 261411 w 3561543"/>
              <a:gd name="connsiteY3" fmla="*/ 2436058 h 2810626"/>
              <a:gd name="connsiteX4" fmla="*/ 392644 w 3561543"/>
              <a:gd name="connsiteY4" fmla="*/ 2567291 h 2810626"/>
              <a:gd name="connsiteX0" fmla="*/ 751226 w 3561543"/>
              <a:gd name="connsiteY0" fmla="*/ 2301370 h 2810626"/>
              <a:gd name="connsiteX1" fmla="*/ 554376 w 3561543"/>
              <a:gd name="connsiteY1" fmla="*/ 2498220 h 2810626"/>
              <a:gd name="connsiteX2" fmla="*/ 357526 w 3561543"/>
              <a:gd name="connsiteY2" fmla="*/ 2301370 h 2810626"/>
              <a:gd name="connsiteX3" fmla="*/ 554376 w 3561543"/>
              <a:gd name="connsiteY3" fmla="*/ 2104520 h 2810626"/>
              <a:gd name="connsiteX4" fmla="*/ 751226 w 3561543"/>
              <a:gd name="connsiteY4" fmla="*/ 2301370 h 2810626"/>
              <a:gd name="connsiteX0" fmla="*/ 14420 w 43640"/>
              <a:gd name="connsiteY0" fmla="*/ 5051 h 51401"/>
              <a:gd name="connsiteX1" fmla="*/ 15720 w 43640"/>
              <a:gd name="connsiteY1" fmla="*/ 6399 h 51401"/>
              <a:gd name="connsiteX0" fmla="*/ 4320 w 43640"/>
              <a:gd name="connsiteY0" fmla="*/ 14229 h 51401"/>
              <a:gd name="connsiteX1" fmla="*/ 6043 w 43640"/>
              <a:gd name="connsiteY1" fmla="*/ 6766 h 51401"/>
              <a:gd name="connsiteX2" fmla="*/ 14425 w 43640"/>
              <a:gd name="connsiteY2" fmla="*/ 5061 h 51401"/>
              <a:gd name="connsiteX3" fmla="*/ 22876 w 43640"/>
              <a:gd name="connsiteY3" fmla="*/ 3291 h 51401"/>
              <a:gd name="connsiteX4" fmla="*/ 26169 w 43640"/>
              <a:gd name="connsiteY4" fmla="*/ 59 h 51401"/>
              <a:gd name="connsiteX5" fmla="*/ 30253 w 43640"/>
              <a:gd name="connsiteY5" fmla="*/ 2340 h 51401"/>
              <a:gd name="connsiteX6" fmla="*/ 35883 w 43640"/>
              <a:gd name="connsiteY6" fmla="*/ 549 h 51401"/>
              <a:gd name="connsiteX7" fmla="*/ 38738 w 43640"/>
              <a:gd name="connsiteY7" fmla="*/ 5435 h 51401"/>
              <a:gd name="connsiteX8" fmla="*/ 42402 w 43640"/>
              <a:gd name="connsiteY8" fmla="*/ 10177 h 51401"/>
              <a:gd name="connsiteX9" fmla="*/ 42238 w 43640"/>
              <a:gd name="connsiteY9" fmla="*/ 15319 h 51401"/>
              <a:gd name="connsiteX10" fmla="*/ 43436 w 43640"/>
              <a:gd name="connsiteY10" fmla="*/ 23181 h 51401"/>
              <a:gd name="connsiteX11" fmla="*/ 37824 w 43640"/>
              <a:gd name="connsiteY11" fmla="*/ 30063 h 51401"/>
              <a:gd name="connsiteX12" fmla="*/ 35815 w 43640"/>
              <a:gd name="connsiteY12" fmla="*/ 35960 h 51401"/>
              <a:gd name="connsiteX13" fmla="*/ 28975 w 43640"/>
              <a:gd name="connsiteY13" fmla="*/ 36674 h 51401"/>
              <a:gd name="connsiteX14" fmla="*/ 24087 w 43640"/>
              <a:gd name="connsiteY14" fmla="*/ 42965 h 51401"/>
              <a:gd name="connsiteX15" fmla="*/ 16900 w 43640"/>
              <a:gd name="connsiteY15" fmla="*/ 39125 h 51401"/>
              <a:gd name="connsiteX16" fmla="*/ 6224 w 43640"/>
              <a:gd name="connsiteY16" fmla="*/ 35331 h 51401"/>
              <a:gd name="connsiteX17" fmla="*/ 1530 w 43640"/>
              <a:gd name="connsiteY17" fmla="*/ 31109 h 51401"/>
              <a:gd name="connsiteX18" fmla="*/ 2533 w 43640"/>
              <a:gd name="connsiteY18" fmla="*/ 25410 h 51401"/>
              <a:gd name="connsiteX19" fmla="*/ 415 w 43640"/>
              <a:gd name="connsiteY19" fmla="*/ 19563 h 51401"/>
              <a:gd name="connsiteX20" fmla="*/ 4283 w 43640"/>
              <a:gd name="connsiteY20" fmla="*/ 14366 h 51401"/>
              <a:gd name="connsiteX21" fmla="*/ 4320 w 43640"/>
              <a:gd name="connsiteY21" fmla="*/ 14229 h 51401"/>
              <a:gd name="connsiteX0" fmla="*/ 131234 w 3561543"/>
              <a:gd name="connsiteY0" fmla="*/ 2745009 h 2810626"/>
              <a:gd name="connsiteX1" fmla="*/ 65617 w 3561543"/>
              <a:gd name="connsiteY1" fmla="*/ 2810626 h 2810626"/>
              <a:gd name="connsiteX2" fmla="*/ 0 w 3561543"/>
              <a:gd name="connsiteY2" fmla="*/ 2745009 h 2810626"/>
              <a:gd name="connsiteX3" fmla="*/ 65617 w 3561543"/>
              <a:gd name="connsiteY3" fmla="*/ 2679392 h 2810626"/>
              <a:gd name="connsiteX4" fmla="*/ 131234 w 3561543"/>
              <a:gd name="connsiteY4" fmla="*/ 2745009 h 2810626"/>
              <a:gd name="connsiteX0" fmla="*/ 392644 w 3561543"/>
              <a:gd name="connsiteY0" fmla="*/ 2567291 h 2810626"/>
              <a:gd name="connsiteX1" fmla="*/ 261411 w 3561543"/>
              <a:gd name="connsiteY1" fmla="*/ 2698524 h 2810626"/>
              <a:gd name="connsiteX2" fmla="*/ 130178 w 3561543"/>
              <a:gd name="connsiteY2" fmla="*/ 2567291 h 2810626"/>
              <a:gd name="connsiteX3" fmla="*/ 261411 w 3561543"/>
              <a:gd name="connsiteY3" fmla="*/ 2436058 h 2810626"/>
              <a:gd name="connsiteX4" fmla="*/ 392644 w 3561543"/>
              <a:gd name="connsiteY4" fmla="*/ 2567291 h 2810626"/>
              <a:gd name="connsiteX0" fmla="*/ 751226 w 3561543"/>
              <a:gd name="connsiteY0" fmla="*/ 2301370 h 2810626"/>
              <a:gd name="connsiteX1" fmla="*/ 554376 w 3561543"/>
              <a:gd name="connsiteY1" fmla="*/ 2498220 h 2810626"/>
              <a:gd name="connsiteX2" fmla="*/ 357526 w 3561543"/>
              <a:gd name="connsiteY2" fmla="*/ 2301370 h 2810626"/>
              <a:gd name="connsiteX3" fmla="*/ 554376 w 3561543"/>
              <a:gd name="connsiteY3" fmla="*/ 2104520 h 2810626"/>
              <a:gd name="connsiteX4" fmla="*/ 751226 w 3561543"/>
              <a:gd name="connsiteY4" fmla="*/ 2301370 h 2810626"/>
              <a:gd name="connsiteX0" fmla="*/ 14420 w 43640"/>
              <a:gd name="connsiteY0" fmla="*/ 5051 h 51401"/>
              <a:gd name="connsiteX1" fmla="*/ 14816 w 43640"/>
              <a:gd name="connsiteY1" fmla="*/ 5572 h 51401"/>
            </a:gdLst>
            <a:ahLst/>
            <a:cxnLst>
              <a:cxn ang="0">
                <a:pos x="connsiteX0" y="connsiteY0"/>
              </a:cxn>
              <a:cxn ang="0">
                <a:pos x="connsiteX1" y="connsiteY1"/>
              </a:cxn>
            </a:cxnLst>
            <a:rect l="l" t="t" r="r" b="b"/>
            <a:pathLst>
              <a:path w="43640" h="51401">
                <a:moveTo>
                  <a:pt x="4320" y="14229"/>
                </a:moveTo>
                <a:cubicBezTo>
                  <a:pt x="4049" y="11516"/>
                  <a:pt x="4681" y="8780"/>
                  <a:pt x="6043" y="6766"/>
                </a:cubicBezTo>
                <a:cubicBezTo>
                  <a:pt x="8195" y="3585"/>
                  <a:pt x="11684" y="2876"/>
                  <a:pt x="14425" y="5061"/>
                </a:cubicBezTo>
                <a:cubicBezTo>
                  <a:pt x="16098" y="768"/>
                  <a:pt x="20334" y="-119"/>
                  <a:pt x="22876" y="3291"/>
                </a:cubicBezTo>
                <a:cubicBezTo>
                  <a:pt x="23517" y="1542"/>
                  <a:pt x="24748" y="333"/>
                  <a:pt x="26169" y="59"/>
                </a:cubicBezTo>
                <a:cubicBezTo>
                  <a:pt x="27733" y="-243"/>
                  <a:pt x="29295" y="629"/>
                  <a:pt x="30253" y="2340"/>
                </a:cubicBezTo>
                <a:cubicBezTo>
                  <a:pt x="31635" y="126"/>
                  <a:pt x="33921" y="-601"/>
                  <a:pt x="35883" y="549"/>
                </a:cubicBezTo>
                <a:cubicBezTo>
                  <a:pt x="37378" y="1425"/>
                  <a:pt x="38450" y="3259"/>
                  <a:pt x="38738" y="5435"/>
                </a:cubicBezTo>
                <a:cubicBezTo>
                  <a:pt x="40466" y="6077"/>
                  <a:pt x="41842" y="7857"/>
                  <a:pt x="42402" y="10177"/>
                </a:cubicBezTo>
                <a:cubicBezTo>
                  <a:pt x="42809" y="11861"/>
                  <a:pt x="42751" y="13690"/>
                  <a:pt x="42238" y="15319"/>
                </a:cubicBezTo>
                <a:cubicBezTo>
                  <a:pt x="43499" y="17553"/>
                  <a:pt x="43940" y="20449"/>
                  <a:pt x="43436" y="23181"/>
                </a:cubicBezTo>
                <a:cubicBezTo>
                  <a:pt x="42766" y="26813"/>
                  <a:pt x="40548" y="29533"/>
                  <a:pt x="37824" y="30063"/>
                </a:cubicBezTo>
                <a:cubicBezTo>
                  <a:pt x="37811" y="32330"/>
                  <a:pt x="37078" y="34480"/>
                  <a:pt x="35815" y="35960"/>
                </a:cubicBezTo>
                <a:cubicBezTo>
                  <a:pt x="33896" y="38209"/>
                  <a:pt x="31124" y="38498"/>
                  <a:pt x="28975" y="36674"/>
                </a:cubicBezTo>
                <a:cubicBezTo>
                  <a:pt x="28280" y="39807"/>
                  <a:pt x="26419" y="42202"/>
                  <a:pt x="24087" y="42965"/>
                </a:cubicBezTo>
                <a:cubicBezTo>
                  <a:pt x="21339" y="43864"/>
                  <a:pt x="18471" y="42332"/>
                  <a:pt x="16900" y="39125"/>
                </a:cubicBezTo>
                <a:cubicBezTo>
                  <a:pt x="13192" y="42169"/>
                  <a:pt x="8376" y="40458"/>
                  <a:pt x="6224" y="35331"/>
                </a:cubicBezTo>
                <a:cubicBezTo>
                  <a:pt x="4110" y="35668"/>
                  <a:pt x="2125" y="33883"/>
                  <a:pt x="1530" y="31109"/>
                </a:cubicBezTo>
                <a:cubicBezTo>
                  <a:pt x="1099" y="29102"/>
                  <a:pt x="1480" y="26936"/>
                  <a:pt x="2533" y="25410"/>
                </a:cubicBezTo>
                <a:cubicBezTo>
                  <a:pt x="1039" y="24213"/>
                  <a:pt x="207" y="21916"/>
                  <a:pt x="415" y="19563"/>
                </a:cubicBezTo>
                <a:cubicBezTo>
                  <a:pt x="659" y="16808"/>
                  <a:pt x="2265" y="14650"/>
                  <a:pt x="4283" y="14366"/>
                </a:cubicBezTo>
                <a:cubicBezTo>
                  <a:pt x="4295" y="14320"/>
                  <a:pt x="4308" y="14275"/>
                  <a:pt x="4320" y="14229"/>
                </a:cubicBezTo>
                <a:close/>
              </a:path>
              <a:path w="3561543" h="2810626">
                <a:moveTo>
                  <a:pt x="131234" y="2745009"/>
                </a:moveTo>
                <a:cubicBezTo>
                  <a:pt x="131234" y="2781248"/>
                  <a:pt x="101856" y="2810626"/>
                  <a:pt x="65617" y="2810626"/>
                </a:cubicBezTo>
                <a:cubicBezTo>
                  <a:pt x="29378" y="2810626"/>
                  <a:pt x="0" y="2781248"/>
                  <a:pt x="0" y="2745009"/>
                </a:cubicBezTo>
                <a:cubicBezTo>
                  <a:pt x="0" y="2708770"/>
                  <a:pt x="29378" y="2679392"/>
                  <a:pt x="65617" y="2679392"/>
                </a:cubicBezTo>
                <a:cubicBezTo>
                  <a:pt x="101856" y="2679392"/>
                  <a:pt x="131234" y="2708770"/>
                  <a:pt x="131234" y="2745009"/>
                </a:cubicBezTo>
                <a:close/>
              </a:path>
              <a:path w="3561543" h="2810626">
                <a:moveTo>
                  <a:pt x="392644" y="2567291"/>
                </a:moveTo>
                <a:cubicBezTo>
                  <a:pt x="392644" y="2639769"/>
                  <a:pt x="333889" y="2698524"/>
                  <a:pt x="261411" y="2698524"/>
                </a:cubicBezTo>
                <a:cubicBezTo>
                  <a:pt x="188933" y="2698524"/>
                  <a:pt x="130178" y="2639769"/>
                  <a:pt x="130178" y="2567291"/>
                </a:cubicBezTo>
                <a:cubicBezTo>
                  <a:pt x="130178" y="2494813"/>
                  <a:pt x="188933" y="2436058"/>
                  <a:pt x="261411" y="2436058"/>
                </a:cubicBezTo>
                <a:cubicBezTo>
                  <a:pt x="333889" y="2436058"/>
                  <a:pt x="392644" y="2494813"/>
                  <a:pt x="392644" y="2567291"/>
                </a:cubicBezTo>
                <a:close/>
              </a:path>
              <a:path w="3561543" h="2810626">
                <a:moveTo>
                  <a:pt x="751226" y="2301370"/>
                </a:moveTo>
                <a:cubicBezTo>
                  <a:pt x="751226" y="2410087"/>
                  <a:pt x="663093" y="2498220"/>
                  <a:pt x="554376" y="2498220"/>
                </a:cubicBezTo>
                <a:cubicBezTo>
                  <a:pt x="445659" y="2498220"/>
                  <a:pt x="357526" y="2410087"/>
                  <a:pt x="357526" y="2301370"/>
                </a:cubicBezTo>
                <a:cubicBezTo>
                  <a:pt x="357526" y="2192653"/>
                  <a:pt x="445659" y="2104520"/>
                  <a:pt x="554376" y="2104520"/>
                </a:cubicBezTo>
                <a:cubicBezTo>
                  <a:pt x="663093" y="2104520"/>
                  <a:pt x="751226" y="2192653"/>
                  <a:pt x="751226" y="2301370"/>
                </a:cubicBezTo>
                <a:close/>
              </a:path>
              <a:path w="43640" h="51401" fill="none" extrusionOk="0">
                <a:moveTo>
                  <a:pt x="14420" y="5051"/>
                </a:moveTo>
                <a:cubicBezTo>
                  <a:pt x="14892" y="5427"/>
                  <a:pt x="14424" y="5053"/>
                  <a:pt x="14816" y="5572"/>
                </a:cubicBezTo>
              </a:path>
            </a:pathLst>
          </a:custGeom>
          <a:solidFill>
            <a:srgbClr val="FFFFFF"/>
          </a:solidFill>
          <a:ln w="1905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lIns="252000" tIns="252000" rIns="252000" bIns="720000" rtlCol="0" anchor="ctr"/>
          <a:lstStyle/>
          <a:p>
            <a:pPr algn="ctr">
              <a:spcBef>
                <a:spcPct val="0"/>
              </a:spcBef>
            </a:pPr>
            <a:r>
              <a:rPr lang="en-GB" altLang="en-US" dirty="0">
                <a:solidFill>
                  <a:srgbClr val="18A0DB"/>
                </a:solidFill>
              </a:rPr>
              <a:t>Why should we show our VIPs respect? </a:t>
            </a:r>
          </a:p>
        </p:txBody>
      </p:sp>
      <p:sp>
        <p:nvSpPr>
          <p:cNvPr id="5" name="Cloud Callout 4"/>
          <p:cNvSpPr/>
          <p:nvPr/>
        </p:nvSpPr>
        <p:spPr>
          <a:xfrm>
            <a:off x="3007411" y="4353955"/>
            <a:ext cx="2990912" cy="2781627"/>
          </a:xfrm>
          <a:custGeom>
            <a:avLst/>
            <a:gdLst>
              <a:gd name="connsiteX0" fmla="*/ 3900 w 43200"/>
              <a:gd name="connsiteY0" fmla="*/ 14370 h 43200"/>
              <a:gd name="connsiteX1" fmla="*/ 5623 w 43200"/>
              <a:gd name="connsiteY1" fmla="*/ 6907 h 43200"/>
              <a:gd name="connsiteX2" fmla="*/ 14005 w 43200"/>
              <a:gd name="connsiteY2" fmla="*/ 5202 h 43200"/>
              <a:gd name="connsiteX3" fmla="*/ 22456 w 43200"/>
              <a:gd name="connsiteY3" fmla="*/ 3432 h 43200"/>
              <a:gd name="connsiteX4" fmla="*/ 25749 w 43200"/>
              <a:gd name="connsiteY4" fmla="*/ 200 h 43200"/>
              <a:gd name="connsiteX5" fmla="*/ 29833 w 43200"/>
              <a:gd name="connsiteY5" fmla="*/ 2481 h 43200"/>
              <a:gd name="connsiteX6" fmla="*/ 35463 w 43200"/>
              <a:gd name="connsiteY6" fmla="*/ 690 h 43200"/>
              <a:gd name="connsiteX7" fmla="*/ 38318 w 43200"/>
              <a:gd name="connsiteY7" fmla="*/ 5576 h 43200"/>
              <a:gd name="connsiteX8" fmla="*/ 41982 w 43200"/>
              <a:gd name="connsiteY8" fmla="*/ 10318 h 43200"/>
              <a:gd name="connsiteX9" fmla="*/ 41818 w 43200"/>
              <a:gd name="connsiteY9" fmla="*/ 15460 h 43200"/>
              <a:gd name="connsiteX10" fmla="*/ 43016 w 43200"/>
              <a:gd name="connsiteY10" fmla="*/ 23322 h 43200"/>
              <a:gd name="connsiteX11" fmla="*/ 37404 w 43200"/>
              <a:gd name="connsiteY11" fmla="*/ 30204 h 43200"/>
              <a:gd name="connsiteX12" fmla="*/ 35395 w 43200"/>
              <a:gd name="connsiteY12" fmla="*/ 36101 h 43200"/>
              <a:gd name="connsiteX13" fmla="*/ 28555 w 43200"/>
              <a:gd name="connsiteY13" fmla="*/ 36815 h 43200"/>
              <a:gd name="connsiteX14" fmla="*/ 23667 w 43200"/>
              <a:gd name="connsiteY14" fmla="*/ 43106 h 43200"/>
              <a:gd name="connsiteX15" fmla="*/ 16480 w 43200"/>
              <a:gd name="connsiteY15" fmla="*/ 39266 h 43200"/>
              <a:gd name="connsiteX16" fmla="*/ 5804 w 43200"/>
              <a:gd name="connsiteY16" fmla="*/ 35472 h 43200"/>
              <a:gd name="connsiteX17" fmla="*/ 1110 w 43200"/>
              <a:gd name="connsiteY17" fmla="*/ 31250 h 43200"/>
              <a:gd name="connsiteX18" fmla="*/ 2113 w 43200"/>
              <a:gd name="connsiteY18" fmla="*/ 25551 h 43200"/>
              <a:gd name="connsiteX19" fmla="*/ -5 w 43200"/>
              <a:gd name="connsiteY19" fmla="*/ 19704 h 43200"/>
              <a:gd name="connsiteX20" fmla="*/ 3863 w 43200"/>
              <a:gd name="connsiteY20" fmla="*/ 14507 h 43200"/>
              <a:gd name="connsiteX21" fmla="*/ 3900 w 43200"/>
              <a:gd name="connsiteY21" fmla="*/ 14370 h 43200"/>
              <a:gd name="connsiteX0" fmla="*/ 1451068 w 2987040"/>
              <a:gd name="connsiteY0" fmla="*/ 2733683 h 1955802"/>
              <a:gd name="connsiteX1" fmla="*/ 1396740 w 2987040"/>
              <a:gd name="connsiteY1" fmla="*/ 2788011 h 1955802"/>
              <a:gd name="connsiteX2" fmla="*/ 1342412 w 2987040"/>
              <a:gd name="connsiteY2" fmla="*/ 2733683 h 1955802"/>
              <a:gd name="connsiteX3" fmla="*/ 1396740 w 2987040"/>
              <a:gd name="connsiteY3" fmla="*/ 2679355 h 1955802"/>
              <a:gd name="connsiteX4" fmla="*/ 1451068 w 2987040"/>
              <a:gd name="connsiteY4" fmla="*/ 2733683 h 1955802"/>
              <a:gd name="connsiteX0" fmla="*/ 1517706 w 2987040"/>
              <a:gd name="connsiteY0" fmla="*/ 2510341 h 1955802"/>
              <a:gd name="connsiteX1" fmla="*/ 1409050 w 2987040"/>
              <a:gd name="connsiteY1" fmla="*/ 2618997 h 1955802"/>
              <a:gd name="connsiteX2" fmla="*/ 1300394 w 2987040"/>
              <a:gd name="connsiteY2" fmla="*/ 2510341 h 1955802"/>
              <a:gd name="connsiteX3" fmla="*/ 1409050 w 2987040"/>
              <a:gd name="connsiteY3" fmla="*/ 2401685 h 1955802"/>
              <a:gd name="connsiteX4" fmla="*/ 1517706 w 2987040"/>
              <a:gd name="connsiteY4" fmla="*/ 2510341 h 1955802"/>
              <a:gd name="connsiteX0" fmla="*/ 1590325 w 2987040"/>
              <a:gd name="connsiteY0" fmla="*/ 2178508 h 1955802"/>
              <a:gd name="connsiteX1" fmla="*/ 1427341 w 2987040"/>
              <a:gd name="connsiteY1" fmla="*/ 2341492 h 1955802"/>
              <a:gd name="connsiteX2" fmla="*/ 1264357 w 2987040"/>
              <a:gd name="connsiteY2" fmla="*/ 2178508 h 1955802"/>
              <a:gd name="connsiteX3" fmla="*/ 1427341 w 2987040"/>
              <a:gd name="connsiteY3" fmla="*/ 2015524 h 1955802"/>
              <a:gd name="connsiteX4" fmla="*/ 1590325 w 2987040"/>
              <a:gd name="connsiteY4" fmla="*/ 2178508 h 1955802"/>
              <a:gd name="connsiteX0" fmla="*/ 4693 w 43200"/>
              <a:gd name="connsiteY0" fmla="*/ 26177 h 43200"/>
              <a:gd name="connsiteX1" fmla="*/ 2160 w 43200"/>
              <a:gd name="connsiteY1" fmla="*/ 25380 h 43200"/>
              <a:gd name="connsiteX2" fmla="*/ 6928 w 43200"/>
              <a:gd name="connsiteY2" fmla="*/ 34899 h 43200"/>
              <a:gd name="connsiteX3" fmla="*/ 5820 w 43200"/>
              <a:gd name="connsiteY3" fmla="*/ 35280 h 43200"/>
              <a:gd name="connsiteX4" fmla="*/ 16478 w 43200"/>
              <a:gd name="connsiteY4" fmla="*/ 39090 h 43200"/>
              <a:gd name="connsiteX5" fmla="*/ 15810 w 43200"/>
              <a:gd name="connsiteY5" fmla="*/ 37350 h 43200"/>
              <a:gd name="connsiteX6" fmla="*/ 28827 w 43200"/>
              <a:gd name="connsiteY6" fmla="*/ 34751 h 43200"/>
              <a:gd name="connsiteX7" fmla="*/ 28560 w 43200"/>
              <a:gd name="connsiteY7" fmla="*/ 36660 h 43200"/>
              <a:gd name="connsiteX8" fmla="*/ 34129 w 43200"/>
              <a:gd name="connsiteY8" fmla="*/ 22954 h 43200"/>
              <a:gd name="connsiteX9" fmla="*/ 37380 w 43200"/>
              <a:gd name="connsiteY9" fmla="*/ 30090 h 43200"/>
              <a:gd name="connsiteX10" fmla="*/ 41798 w 43200"/>
              <a:gd name="connsiteY10" fmla="*/ 15354 h 43200"/>
              <a:gd name="connsiteX11" fmla="*/ 40350 w 43200"/>
              <a:gd name="connsiteY11" fmla="*/ 18030 h 43200"/>
              <a:gd name="connsiteX12" fmla="*/ 38324 w 43200"/>
              <a:gd name="connsiteY12" fmla="*/ 5426 h 43200"/>
              <a:gd name="connsiteX13" fmla="*/ 38400 w 43200"/>
              <a:gd name="connsiteY13" fmla="*/ 6690 h 43200"/>
              <a:gd name="connsiteX14" fmla="*/ 29078 w 43200"/>
              <a:gd name="connsiteY14" fmla="*/ 3952 h 43200"/>
              <a:gd name="connsiteX15" fmla="*/ 29820 w 43200"/>
              <a:gd name="connsiteY15" fmla="*/ 2340 h 43200"/>
              <a:gd name="connsiteX16" fmla="*/ 22141 w 43200"/>
              <a:gd name="connsiteY16" fmla="*/ 4720 h 43200"/>
              <a:gd name="connsiteX17" fmla="*/ 22500 w 43200"/>
              <a:gd name="connsiteY17" fmla="*/ 3330 h 43200"/>
              <a:gd name="connsiteX18" fmla="*/ 14000 w 43200"/>
              <a:gd name="connsiteY18" fmla="*/ 5192 h 43200"/>
              <a:gd name="connsiteX19" fmla="*/ 15300 w 43200"/>
              <a:gd name="connsiteY19" fmla="*/ 6540 h 43200"/>
              <a:gd name="connsiteX20" fmla="*/ 4127 w 43200"/>
              <a:gd name="connsiteY20" fmla="*/ 15789 h 43200"/>
              <a:gd name="connsiteX21" fmla="*/ 3900 w 43200"/>
              <a:gd name="connsiteY21" fmla="*/ 14370 h 43200"/>
              <a:gd name="connsiteX0" fmla="*/ 3936 w 43256"/>
              <a:gd name="connsiteY0" fmla="*/ 14229 h 61441"/>
              <a:gd name="connsiteX1" fmla="*/ 5659 w 43256"/>
              <a:gd name="connsiteY1" fmla="*/ 6766 h 61441"/>
              <a:gd name="connsiteX2" fmla="*/ 14041 w 43256"/>
              <a:gd name="connsiteY2" fmla="*/ 5061 h 61441"/>
              <a:gd name="connsiteX3" fmla="*/ 22492 w 43256"/>
              <a:gd name="connsiteY3" fmla="*/ 3291 h 61441"/>
              <a:gd name="connsiteX4" fmla="*/ 25785 w 43256"/>
              <a:gd name="connsiteY4" fmla="*/ 59 h 61441"/>
              <a:gd name="connsiteX5" fmla="*/ 29869 w 43256"/>
              <a:gd name="connsiteY5" fmla="*/ 2340 h 61441"/>
              <a:gd name="connsiteX6" fmla="*/ 35499 w 43256"/>
              <a:gd name="connsiteY6" fmla="*/ 549 h 61441"/>
              <a:gd name="connsiteX7" fmla="*/ 38354 w 43256"/>
              <a:gd name="connsiteY7" fmla="*/ 5435 h 61441"/>
              <a:gd name="connsiteX8" fmla="*/ 42018 w 43256"/>
              <a:gd name="connsiteY8" fmla="*/ 10177 h 61441"/>
              <a:gd name="connsiteX9" fmla="*/ 41854 w 43256"/>
              <a:gd name="connsiteY9" fmla="*/ 15319 h 61441"/>
              <a:gd name="connsiteX10" fmla="*/ 43052 w 43256"/>
              <a:gd name="connsiteY10" fmla="*/ 23181 h 61441"/>
              <a:gd name="connsiteX11" fmla="*/ 37440 w 43256"/>
              <a:gd name="connsiteY11" fmla="*/ 30063 h 61441"/>
              <a:gd name="connsiteX12" fmla="*/ 35431 w 43256"/>
              <a:gd name="connsiteY12" fmla="*/ 35960 h 61441"/>
              <a:gd name="connsiteX13" fmla="*/ 28591 w 43256"/>
              <a:gd name="connsiteY13" fmla="*/ 36674 h 61441"/>
              <a:gd name="connsiteX14" fmla="*/ 23703 w 43256"/>
              <a:gd name="connsiteY14" fmla="*/ 42965 h 61441"/>
              <a:gd name="connsiteX15" fmla="*/ 16516 w 43256"/>
              <a:gd name="connsiteY15" fmla="*/ 39125 h 61441"/>
              <a:gd name="connsiteX16" fmla="*/ 5840 w 43256"/>
              <a:gd name="connsiteY16" fmla="*/ 35331 h 61441"/>
              <a:gd name="connsiteX17" fmla="*/ 1146 w 43256"/>
              <a:gd name="connsiteY17" fmla="*/ 31109 h 61441"/>
              <a:gd name="connsiteX18" fmla="*/ 2149 w 43256"/>
              <a:gd name="connsiteY18" fmla="*/ 25410 h 61441"/>
              <a:gd name="connsiteX19" fmla="*/ 31 w 43256"/>
              <a:gd name="connsiteY19" fmla="*/ 19563 h 61441"/>
              <a:gd name="connsiteX20" fmla="*/ 3899 w 43256"/>
              <a:gd name="connsiteY20" fmla="*/ 14366 h 61441"/>
              <a:gd name="connsiteX21" fmla="*/ 3936 w 43256"/>
              <a:gd name="connsiteY21" fmla="*/ 14229 h 61441"/>
              <a:gd name="connsiteX0" fmla="*/ 1453557 w 2990912"/>
              <a:gd name="connsiteY0" fmla="*/ 2727299 h 2781627"/>
              <a:gd name="connsiteX1" fmla="*/ 1399229 w 2990912"/>
              <a:gd name="connsiteY1" fmla="*/ 2781627 h 2781627"/>
              <a:gd name="connsiteX2" fmla="*/ 1344901 w 2990912"/>
              <a:gd name="connsiteY2" fmla="*/ 2727299 h 2781627"/>
              <a:gd name="connsiteX3" fmla="*/ 1399229 w 2990912"/>
              <a:gd name="connsiteY3" fmla="*/ 2672971 h 2781627"/>
              <a:gd name="connsiteX4" fmla="*/ 1453557 w 2990912"/>
              <a:gd name="connsiteY4" fmla="*/ 2727299 h 2781627"/>
              <a:gd name="connsiteX0" fmla="*/ 1520195 w 2990912"/>
              <a:gd name="connsiteY0" fmla="*/ 2503957 h 2781627"/>
              <a:gd name="connsiteX1" fmla="*/ 1411539 w 2990912"/>
              <a:gd name="connsiteY1" fmla="*/ 2612613 h 2781627"/>
              <a:gd name="connsiteX2" fmla="*/ 1302883 w 2990912"/>
              <a:gd name="connsiteY2" fmla="*/ 2503957 h 2781627"/>
              <a:gd name="connsiteX3" fmla="*/ 1411539 w 2990912"/>
              <a:gd name="connsiteY3" fmla="*/ 2395301 h 2781627"/>
              <a:gd name="connsiteX4" fmla="*/ 1520195 w 2990912"/>
              <a:gd name="connsiteY4" fmla="*/ 2503957 h 2781627"/>
              <a:gd name="connsiteX0" fmla="*/ 1592814 w 2990912"/>
              <a:gd name="connsiteY0" fmla="*/ 2172124 h 2781627"/>
              <a:gd name="connsiteX1" fmla="*/ 1429830 w 2990912"/>
              <a:gd name="connsiteY1" fmla="*/ 2335108 h 2781627"/>
              <a:gd name="connsiteX2" fmla="*/ 1266846 w 2990912"/>
              <a:gd name="connsiteY2" fmla="*/ 2172124 h 2781627"/>
              <a:gd name="connsiteX3" fmla="*/ 1429830 w 2990912"/>
              <a:gd name="connsiteY3" fmla="*/ 2009140 h 2781627"/>
              <a:gd name="connsiteX4" fmla="*/ 1592814 w 2990912"/>
              <a:gd name="connsiteY4" fmla="*/ 2172124 h 2781627"/>
              <a:gd name="connsiteX0" fmla="*/ 4729 w 43256"/>
              <a:gd name="connsiteY0" fmla="*/ 26036 h 61441"/>
              <a:gd name="connsiteX1" fmla="*/ 2196 w 43256"/>
              <a:gd name="connsiteY1" fmla="*/ 25239 h 61441"/>
              <a:gd name="connsiteX2" fmla="*/ 6964 w 43256"/>
              <a:gd name="connsiteY2" fmla="*/ 34758 h 61441"/>
              <a:gd name="connsiteX3" fmla="*/ 5856 w 43256"/>
              <a:gd name="connsiteY3" fmla="*/ 35139 h 61441"/>
              <a:gd name="connsiteX4" fmla="*/ 28863 w 43256"/>
              <a:gd name="connsiteY4" fmla="*/ 34610 h 61441"/>
              <a:gd name="connsiteX5" fmla="*/ 28596 w 43256"/>
              <a:gd name="connsiteY5" fmla="*/ 36519 h 61441"/>
              <a:gd name="connsiteX6" fmla="*/ 34165 w 43256"/>
              <a:gd name="connsiteY6" fmla="*/ 22813 h 61441"/>
              <a:gd name="connsiteX7" fmla="*/ 37416 w 43256"/>
              <a:gd name="connsiteY7" fmla="*/ 29949 h 61441"/>
              <a:gd name="connsiteX8" fmla="*/ 41834 w 43256"/>
              <a:gd name="connsiteY8" fmla="*/ 15213 h 61441"/>
              <a:gd name="connsiteX9" fmla="*/ 40386 w 43256"/>
              <a:gd name="connsiteY9" fmla="*/ 17889 h 61441"/>
              <a:gd name="connsiteX10" fmla="*/ 38360 w 43256"/>
              <a:gd name="connsiteY10" fmla="*/ 5285 h 61441"/>
              <a:gd name="connsiteX11" fmla="*/ 38436 w 43256"/>
              <a:gd name="connsiteY11" fmla="*/ 6549 h 61441"/>
              <a:gd name="connsiteX12" fmla="*/ 29114 w 43256"/>
              <a:gd name="connsiteY12" fmla="*/ 3811 h 61441"/>
              <a:gd name="connsiteX13" fmla="*/ 29856 w 43256"/>
              <a:gd name="connsiteY13" fmla="*/ 2199 h 61441"/>
              <a:gd name="connsiteX14" fmla="*/ 22177 w 43256"/>
              <a:gd name="connsiteY14" fmla="*/ 4579 h 61441"/>
              <a:gd name="connsiteX15" fmla="*/ 22536 w 43256"/>
              <a:gd name="connsiteY15" fmla="*/ 3189 h 61441"/>
              <a:gd name="connsiteX16" fmla="*/ 14036 w 43256"/>
              <a:gd name="connsiteY16" fmla="*/ 5051 h 61441"/>
              <a:gd name="connsiteX17" fmla="*/ 15336 w 43256"/>
              <a:gd name="connsiteY17" fmla="*/ 6399 h 61441"/>
              <a:gd name="connsiteX18" fmla="*/ 4163 w 43256"/>
              <a:gd name="connsiteY18" fmla="*/ 15648 h 61441"/>
              <a:gd name="connsiteX19" fmla="*/ 3936 w 43256"/>
              <a:gd name="connsiteY19" fmla="*/ 14229 h 61441"/>
              <a:gd name="connsiteX0" fmla="*/ 3936 w 43256"/>
              <a:gd name="connsiteY0" fmla="*/ 14229 h 61441"/>
              <a:gd name="connsiteX1" fmla="*/ 5659 w 43256"/>
              <a:gd name="connsiteY1" fmla="*/ 6766 h 61441"/>
              <a:gd name="connsiteX2" fmla="*/ 14041 w 43256"/>
              <a:gd name="connsiteY2" fmla="*/ 5061 h 61441"/>
              <a:gd name="connsiteX3" fmla="*/ 22492 w 43256"/>
              <a:gd name="connsiteY3" fmla="*/ 3291 h 61441"/>
              <a:gd name="connsiteX4" fmla="*/ 25785 w 43256"/>
              <a:gd name="connsiteY4" fmla="*/ 59 h 61441"/>
              <a:gd name="connsiteX5" fmla="*/ 29869 w 43256"/>
              <a:gd name="connsiteY5" fmla="*/ 2340 h 61441"/>
              <a:gd name="connsiteX6" fmla="*/ 35499 w 43256"/>
              <a:gd name="connsiteY6" fmla="*/ 549 h 61441"/>
              <a:gd name="connsiteX7" fmla="*/ 38354 w 43256"/>
              <a:gd name="connsiteY7" fmla="*/ 5435 h 61441"/>
              <a:gd name="connsiteX8" fmla="*/ 42018 w 43256"/>
              <a:gd name="connsiteY8" fmla="*/ 10177 h 61441"/>
              <a:gd name="connsiteX9" fmla="*/ 41854 w 43256"/>
              <a:gd name="connsiteY9" fmla="*/ 15319 h 61441"/>
              <a:gd name="connsiteX10" fmla="*/ 43052 w 43256"/>
              <a:gd name="connsiteY10" fmla="*/ 23181 h 61441"/>
              <a:gd name="connsiteX11" fmla="*/ 37440 w 43256"/>
              <a:gd name="connsiteY11" fmla="*/ 30063 h 61441"/>
              <a:gd name="connsiteX12" fmla="*/ 35431 w 43256"/>
              <a:gd name="connsiteY12" fmla="*/ 35960 h 61441"/>
              <a:gd name="connsiteX13" fmla="*/ 28591 w 43256"/>
              <a:gd name="connsiteY13" fmla="*/ 36674 h 61441"/>
              <a:gd name="connsiteX14" fmla="*/ 23703 w 43256"/>
              <a:gd name="connsiteY14" fmla="*/ 42965 h 61441"/>
              <a:gd name="connsiteX15" fmla="*/ 16516 w 43256"/>
              <a:gd name="connsiteY15" fmla="*/ 39125 h 61441"/>
              <a:gd name="connsiteX16" fmla="*/ 5840 w 43256"/>
              <a:gd name="connsiteY16" fmla="*/ 35331 h 61441"/>
              <a:gd name="connsiteX17" fmla="*/ 1146 w 43256"/>
              <a:gd name="connsiteY17" fmla="*/ 31109 h 61441"/>
              <a:gd name="connsiteX18" fmla="*/ 2149 w 43256"/>
              <a:gd name="connsiteY18" fmla="*/ 25410 h 61441"/>
              <a:gd name="connsiteX19" fmla="*/ 31 w 43256"/>
              <a:gd name="connsiteY19" fmla="*/ 19563 h 61441"/>
              <a:gd name="connsiteX20" fmla="*/ 3899 w 43256"/>
              <a:gd name="connsiteY20" fmla="*/ 14366 h 61441"/>
              <a:gd name="connsiteX21" fmla="*/ 3936 w 43256"/>
              <a:gd name="connsiteY21" fmla="*/ 14229 h 61441"/>
              <a:gd name="connsiteX0" fmla="*/ 1453557 w 2990912"/>
              <a:gd name="connsiteY0" fmla="*/ 2727299 h 2781627"/>
              <a:gd name="connsiteX1" fmla="*/ 1399229 w 2990912"/>
              <a:gd name="connsiteY1" fmla="*/ 2781627 h 2781627"/>
              <a:gd name="connsiteX2" fmla="*/ 1344901 w 2990912"/>
              <a:gd name="connsiteY2" fmla="*/ 2727299 h 2781627"/>
              <a:gd name="connsiteX3" fmla="*/ 1399229 w 2990912"/>
              <a:gd name="connsiteY3" fmla="*/ 2672971 h 2781627"/>
              <a:gd name="connsiteX4" fmla="*/ 1453557 w 2990912"/>
              <a:gd name="connsiteY4" fmla="*/ 2727299 h 2781627"/>
              <a:gd name="connsiteX0" fmla="*/ 1520195 w 2990912"/>
              <a:gd name="connsiteY0" fmla="*/ 2503957 h 2781627"/>
              <a:gd name="connsiteX1" fmla="*/ 1411539 w 2990912"/>
              <a:gd name="connsiteY1" fmla="*/ 2612613 h 2781627"/>
              <a:gd name="connsiteX2" fmla="*/ 1302883 w 2990912"/>
              <a:gd name="connsiteY2" fmla="*/ 2503957 h 2781627"/>
              <a:gd name="connsiteX3" fmla="*/ 1411539 w 2990912"/>
              <a:gd name="connsiteY3" fmla="*/ 2395301 h 2781627"/>
              <a:gd name="connsiteX4" fmla="*/ 1520195 w 2990912"/>
              <a:gd name="connsiteY4" fmla="*/ 2503957 h 2781627"/>
              <a:gd name="connsiteX0" fmla="*/ 1592814 w 2990912"/>
              <a:gd name="connsiteY0" fmla="*/ 2172124 h 2781627"/>
              <a:gd name="connsiteX1" fmla="*/ 1429830 w 2990912"/>
              <a:gd name="connsiteY1" fmla="*/ 2335108 h 2781627"/>
              <a:gd name="connsiteX2" fmla="*/ 1266846 w 2990912"/>
              <a:gd name="connsiteY2" fmla="*/ 2172124 h 2781627"/>
              <a:gd name="connsiteX3" fmla="*/ 1429830 w 2990912"/>
              <a:gd name="connsiteY3" fmla="*/ 2009140 h 2781627"/>
              <a:gd name="connsiteX4" fmla="*/ 1592814 w 2990912"/>
              <a:gd name="connsiteY4" fmla="*/ 2172124 h 2781627"/>
              <a:gd name="connsiteX0" fmla="*/ 4729 w 43256"/>
              <a:gd name="connsiteY0" fmla="*/ 26036 h 61441"/>
              <a:gd name="connsiteX1" fmla="*/ 2196 w 43256"/>
              <a:gd name="connsiteY1" fmla="*/ 25239 h 61441"/>
              <a:gd name="connsiteX2" fmla="*/ 6964 w 43256"/>
              <a:gd name="connsiteY2" fmla="*/ 34758 h 61441"/>
              <a:gd name="connsiteX3" fmla="*/ 5856 w 43256"/>
              <a:gd name="connsiteY3" fmla="*/ 35139 h 61441"/>
              <a:gd name="connsiteX4" fmla="*/ 34165 w 43256"/>
              <a:gd name="connsiteY4" fmla="*/ 22813 h 61441"/>
              <a:gd name="connsiteX5" fmla="*/ 37416 w 43256"/>
              <a:gd name="connsiteY5" fmla="*/ 29949 h 61441"/>
              <a:gd name="connsiteX6" fmla="*/ 41834 w 43256"/>
              <a:gd name="connsiteY6" fmla="*/ 15213 h 61441"/>
              <a:gd name="connsiteX7" fmla="*/ 40386 w 43256"/>
              <a:gd name="connsiteY7" fmla="*/ 17889 h 61441"/>
              <a:gd name="connsiteX8" fmla="*/ 38360 w 43256"/>
              <a:gd name="connsiteY8" fmla="*/ 5285 h 61441"/>
              <a:gd name="connsiteX9" fmla="*/ 38436 w 43256"/>
              <a:gd name="connsiteY9" fmla="*/ 6549 h 61441"/>
              <a:gd name="connsiteX10" fmla="*/ 29114 w 43256"/>
              <a:gd name="connsiteY10" fmla="*/ 3811 h 61441"/>
              <a:gd name="connsiteX11" fmla="*/ 29856 w 43256"/>
              <a:gd name="connsiteY11" fmla="*/ 2199 h 61441"/>
              <a:gd name="connsiteX12" fmla="*/ 22177 w 43256"/>
              <a:gd name="connsiteY12" fmla="*/ 4579 h 61441"/>
              <a:gd name="connsiteX13" fmla="*/ 22536 w 43256"/>
              <a:gd name="connsiteY13" fmla="*/ 3189 h 61441"/>
              <a:gd name="connsiteX14" fmla="*/ 14036 w 43256"/>
              <a:gd name="connsiteY14" fmla="*/ 5051 h 61441"/>
              <a:gd name="connsiteX15" fmla="*/ 15336 w 43256"/>
              <a:gd name="connsiteY15" fmla="*/ 6399 h 61441"/>
              <a:gd name="connsiteX16" fmla="*/ 4163 w 43256"/>
              <a:gd name="connsiteY16" fmla="*/ 15648 h 61441"/>
              <a:gd name="connsiteX17" fmla="*/ 3936 w 43256"/>
              <a:gd name="connsiteY17" fmla="*/ 14229 h 61441"/>
              <a:gd name="connsiteX0" fmla="*/ 3936 w 43256"/>
              <a:gd name="connsiteY0" fmla="*/ 14229 h 61441"/>
              <a:gd name="connsiteX1" fmla="*/ 5659 w 43256"/>
              <a:gd name="connsiteY1" fmla="*/ 6766 h 61441"/>
              <a:gd name="connsiteX2" fmla="*/ 14041 w 43256"/>
              <a:gd name="connsiteY2" fmla="*/ 5061 h 61441"/>
              <a:gd name="connsiteX3" fmla="*/ 22492 w 43256"/>
              <a:gd name="connsiteY3" fmla="*/ 3291 h 61441"/>
              <a:gd name="connsiteX4" fmla="*/ 25785 w 43256"/>
              <a:gd name="connsiteY4" fmla="*/ 59 h 61441"/>
              <a:gd name="connsiteX5" fmla="*/ 29869 w 43256"/>
              <a:gd name="connsiteY5" fmla="*/ 2340 h 61441"/>
              <a:gd name="connsiteX6" fmla="*/ 35499 w 43256"/>
              <a:gd name="connsiteY6" fmla="*/ 549 h 61441"/>
              <a:gd name="connsiteX7" fmla="*/ 38354 w 43256"/>
              <a:gd name="connsiteY7" fmla="*/ 5435 h 61441"/>
              <a:gd name="connsiteX8" fmla="*/ 42018 w 43256"/>
              <a:gd name="connsiteY8" fmla="*/ 10177 h 61441"/>
              <a:gd name="connsiteX9" fmla="*/ 41854 w 43256"/>
              <a:gd name="connsiteY9" fmla="*/ 15319 h 61441"/>
              <a:gd name="connsiteX10" fmla="*/ 43052 w 43256"/>
              <a:gd name="connsiteY10" fmla="*/ 23181 h 61441"/>
              <a:gd name="connsiteX11" fmla="*/ 37440 w 43256"/>
              <a:gd name="connsiteY11" fmla="*/ 30063 h 61441"/>
              <a:gd name="connsiteX12" fmla="*/ 35431 w 43256"/>
              <a:gd name="connsiteY12" fmla="*/ 35960 h 61441"/>
              <a:gd name="connsiteX13" fmla="*/ 28591 w 43256"/>
              <a:gd name="connsiteY13" fmla="*/ 36674 h 61441"/>
              <a:gd name="connsiteX14" fmla="*/ 23703 w 43256"/>
              <a:gd name="connsiteY14" fmla="*/ 42965 h 61441"/>
              <a:gd name="connsiteX15" fmla="*/ 16516 w 43256"/>
              <a:gd name="connsiteY15" fmla="*/ 39125 h 61441"/>
              <a:gd name="connsiteX16" fmla="*/ 5840 w 43256"/>
              <a:gd name="connsiteY16" fmla="*/ 35331 h 61441"/>
              <a:gd name="connsiteX17" fmla="*/ 1146 w 43256"/>
              <a:gd name="connsiteY17" fmla="*/ 31109 h 61441"/>
              <a:gd name="connsiteX18" fmla="*/ 2149 w 43256"/>
              <a:gd name="connsiteY18" fmla="*/ 25410 h 61441"/>
              <a:gd name="connsiteX19" fmla="*/ 31 w 43256"/>
              <a:gd name="connsiteY19" fmla="*/ 19563 h 61441"/>
              <a:gd name="connsiteX20" fmla="*/ 3899 w 43256"/>
              <a:gd name="connsiteY20" fmla="*/ 14366 h 61441"/>
              <a:gd name="connsiteX21" fmla="*/ 3936 w 43256"/>
              <a:gd name="connsiteY21" fmla="*/ 14229 h 61441"/>
              <a:gd name="connsiteX0" fmla="*/ 1453557 w 2990912"/>
              <a:gd name="connsiteY0" fmla="*/ 2727299 h 2781627"/>
              <a:gd name="connsiteX1" fmla="*/ 1399229 w 2990912"/>
              <a:gd name="connsiteY1" fmla="*/ 2781627 h 2781627"/>
              <a:gd name="connsiteX2" fmla="*/ 1344901 w 2990912"/>
              <a:gd name="connsiteY2" fmla="*/ 2727299 h 2781627"/>
              <a:gd name="connsiteX3" fmla="*/ 1399229 w 2990912"/>
              <a:gd name="connsiteY3" fmla="*/ 2672971 h 2781627"/>
              <a:gd name="connsiteX4" fmla="*/ 1453557 w 2990912"/>
              <a:gd name="connsiteY4" fmla="*/ 2727299 h 2781627"/>
              <a:gd name="connsiteX0" fmla="*/ 1520195 w 2990912"/>
              <a:gd name="connsiteY0" fmla="*/ 2503957 h 2781627"/>
              <a:gd name="connsiteX1" fmla="*/ 1411539 w 2990912"/>
              <a:gd name="connsiteY1" fmla="*/ 2612613 h 2781627"/>
              <a:gd name="connsiteX2" fmla="*/ 1302883 w 2990912"/>
              <a:gd name="connsiteY2" fmla="*/ 2503957 h 2781627"/>
              <a:gd name="connsiteX3" fmla="*/ 1411539 w 2990912"/>
              <a:gd name="connsiteY3" fmla="*/ 2395301 h 2781627"/>
              <a:gd name="connsiteX4" fmla="*/ 1520195 w 2990912"/>
              <a:gd name="connsiteY4" fmla="*/ 2503957 h 2781627"/>
              <a:gd name="connsiteX0" fmla="*/ 1592814 w 2990912"/>
              <a:gd name="connsiteY0" fmla="*/ 2172124 h 2781627"/>
              <a:gd name="connsiteX1" fmla="*/ 1429830 w 2990912"/>
              <a:gd name="connsiteY1" fmla="*/ 2335108 h 2781627"/>
              <a:gd name="connsiteX2" fmla="*/ 1266846 w 2990912"/>
              <a:gd name="connsiteY2" fmla="*/ 2172124 h 2781627"/>
              <a:gd name="connsiteX3" fmla="*/ 1429830 w 2990912"/>
              <a:gd name="connsiteY3" fmla="*/ 2009140 h 2781627"/>
              <a:gd name="connsiteX4" fmla="*/ 1592814 w 2990912"/>
              <a:gd name="connsiteY4" fmla="*/ 2172124 h 2781627"/>
              <a:gd name="connsiteX0" fmla="*/ 4729 w 43256"/>
              <a:gd name="connsiteY0" fmla="*/ 26036 h 61441"/>
              <a:gd name="connsiteX1" fmla="*/ 2196 w 43256"/>
              <a:gd name="connsiteY1" fmla="*/ 25239 h 61441"/>
              <a:gd name="connsiteX2" fmla="*/ 6964 w 43256"/>
              <a:gd name="connsiteY2" fmla="*/ 34758 h 61441"/>
              <a:gd name="connsiteX3" fmla="*/ 5856 w 43256"/>
              <a:gd name="connsiteY3" fmla="*/ 35139 h 61441"/>
              <a:gd name="connsiteX4" fmla="*/ 41834 w 43256"/>
              <a:gd name="connsiteY4" fmla="*/ 15213 h 61441"/>
              <a:gd name="connsiteX5" fmla="*/ 40386 w 43256"/>
              <a:gd name="connsiteY5" fmla="*/ 17889 h 61441"/>
              <a:gd name="connsiteX6" fmla="*/ 38360 w 43256"/>
              <a:gd name="connsiteY6" fmla="*/ 5285 h 61441"/>
              <a:gd name="connsiteX7" fmla="*/ 38436 w 43256"/>
              <a:gd name="connsiteY7" fmla="*/ 6549 h 61441"/>
              <a:gd name="connsiteX8" fmla="*/ 29114 w 43256"/>
              <a:gd name="connsiteY8" fmla="*/ 3811 h 61441"/>
              <a:gd name="connsiteX9" fmla="*/ 29856 w 43256"/>
              <a:gd name="connsiteY9" fmla="*/ 2199 h 61441"/>
              <a:gd name="connsiteX10" fmla="*/ 22177 w 43256"/>
              <a:gd name="connsiteY10" fmla="*/ 4579 h 61441"/>
              <a:gd name="connsiteX11" fmla="*/ 22536 w 43256"/>
              <a:gd name="connsiteY11" fmla="*/ 3189 h 61441"/>
              <a:gd name="connsiteX12" fmla="*/ 14036 w 43256"/>
              <a:gd name="connsiteY12" fmla="*/ 5051 h 61441"/>
              <a:gd name="connsiteX13" fmla="*/ 15336 w 43256"/>
              <a:gd name="connsiteY13" fmla="*/ 6399 h 61441"/>
              <a:gd name="connsiteX14" fmla="*/ 4163 w 43256"/>
              <a:gd name="connsiteY14" fmla="*/ 15648 h 61441"/>
              <a:gd name="connsiteX15" fmla="*/ 3936 w 43256"/>
              <a:gd name="connsiteY15" fmla="*/ 14229 h 61441"/>
              <a:gd name="connsiteX0" fmla="*/ 3936 w 43256"/>
              <a:gd name="connsiteY0" fmla="*/ 14229 h 61441"/>
              <a:gd name="connsiteX1" fmla="*/ 5659 w 43256"/>
              <a:gd name="connsiteY1" fmla="*/ 6766 h 61441"/>
              <a:gd name="connsiteX2" fmla="*/ 14041 w 43256"/>
              <a:gd name="connsiteY2" fmla="*/ 5061 h 61441"/>
              <a:gd name="connsiteX3" fmla="*/ 22492 w 43256"/>
              <a:gd name="connsiteY3" fmla="*/ 3291 h 61441"/>
              <a:gd name="connsiteX4" fmla="*/ 25785 w 43256"/>
              <a:gd name="connsiteY4" fmla="*/ 59 h 61441"/>
              <a:gd name="connsiteX5" fmla="*/ 29869 w 43256"/>
              <a:gd name="connsiteY5" fmla="*/ 2340 h 61441"/>
              <a:gd name="connsiteX6" fmla="*/ 35499 w 43256"/>
              <a:gd name="connsiteY6" fmla="*/ 549 h 61441"/>
              <a:gd name="connsiteX7" fmla="*/ 38354 w 43256"/>
              <a:gd name="connsiteY7" fmla="*/ 5435 h 61441"/>
              <a:gd name="connsiteX8" fmla="*/ 42018 w 43256"/>
              <a:gd name="connsiteY8" fmla="*/ 10177 h 61441"/>
              <a:gd name="connsiteX9" fmla="*/ 41854 w 43256"/>
              <a:gd name="connsiteY9" fmla="*/ 15319 h 61441"/>
              <a:gd name="connsiteX10" fmla="*/ 43052 w 43256"/>
              <a:gd name="connsiteY10" fmla="*/ 23181 h 61441"/>
              <a:gd name="connsiteX11" fmla="*/ 37440 w 43256"/>
              <a:gd name="connsiteY11" fmla="*/ 30063 h 61441"/>
              <a:gd name="connsiteX12" fmla="*/ 35431 w 43256"/>
              <a:gd name="connsiteY12" fmla="*/ 35960 h 61441"/>
              <a:gd name="connsiteX13" fmla="*/ 28591 w 43256"/>
              <a:gd name="connsiteY13" fmla="*/ 36674 h 61441"/>
              <a:gd name="connsiteX14" fmla="*/ 23703 w 43256"/>
              <a:gd name="connsiteY14" fmla="*/ 42965 h 61441"/>
              <a:gd name="connsiteX15" fmla="*/ 16516 w 43256"/>
              <a:gd name="connsiteY15" fmla="*/ 39125 h 61441"/>
              <a:gd name="connsiteX16" fmla="*/ 5840 w 43256"/>
              <a:gd name="connsiteY16" fmla="*/ 35331 h 61441"/>
              <a:gd name="connsiteX17" fmla="*/ 1146 w 43256"/>
              <a:gd name="connsiteY17" fmla="*/ 31109 h 61441"/>
              <a:gd name="connsiteX18" fmla="*/ 2149 w 43256"/>
              <a:gd name="connsiteY18" fmla="*/ 25410 h 61441"/>
              <a:gd name="connsiteX19" fmla="*/ 31 w 43256"/>
              <a:gd name="connsiteY19" fmla="*/ 19563 h 61441"/>
              <a:gd name="connsiteX20" fmla="*/ 3899 w 43256"/>
              <a:gd name="connsiteY20" fmla="*/ 14366 h 61441"/>
              <a:gd name="connsiteX21" fmla="*/ 3936 w 43256"/>
              <a:gd name="connsiteY21" fmla="*/ 14229 h 61441"/>
              <a:gd name="connsiteX0" fmla="*/ 1453557 w 2990912"/>
              <a:gd name="connsiteY0" fmla="*/ 2727299 h 2781627"/>
              <a:gd name="connsiteX1" fmla="*/ 1399229 w 2990912"/>
              <a:gd name="connsiteY1" fmla="*/ 2781627 h 2781627"/>
              <a:gd name="connsiteX2" fmla="*/ 1344901 w 2990912"/>
              <a:gd name="connsiteY2" fmla="*/ 2727299 h 2781627"/>
              <a:gd name="connsiteX3" fmla="*/ 1399229 w 2990912"/>
              <a:gd name="connsiteY3" fmla="*/ 2672971 h 2781627"/>
              <a:gd name="connsiteX4" fmla="*/ 1453557 w 2990912"/>
              <a:gd name="connsiteY4" fmla="*/ 2727299 h 2781627"/>
              <a:gd name="connsiteX0" fmla="*/ 1520195 w 2990912"/>
              <a:gd name="connsiteY0" fmla="*/ 2503957 h 2781627"/>
              <a:gd name="connsiteX1" fmla="*/ 1411539 w 2990912"/>
              <a:gd name="connsiteY1" fmla="*/ 2612613 h 2781627"/>
              <a:gd name="connsiteX2" fmla="*/ 1302883 w 2990912"/>
              <a:gd name="connsiteY2" fmla="*/ 2503957 h 2781627"/>
              <a:gd name="connsiteX3" fmla="*/ 1411539 w 2990912"/>
              <a:gd name="connsiteY3" fmla="*/ 2395301 h 2781627"/>
              <a:gd name="connsiteX4" fmla="*/ 1520195 w 2990912"/>
              <a:gd name="connsiteY4" fmla="*/ 2503957 h 2781627"/>
              <a:gd name="connsiteX0" fmla="*/ 1592814 w 2990912"/>
              <a:gd name="connsiteY0" fmla="*/ 2172124 h 2781627"/>
              <a:gd name="connsiteX1" fmla="*/ 1429830 w 2990912"/>
              <a:gd name="connsiteY1" fmla="*/ 2335108 h 2781627"/>
              <a:gd name="connsiteX2" fmla="*/ 1266846 w 2990912"/>
              <a:gd name="connsiteY2" fmla="*/ 2172124 h 2781627"/>
              <a:gd name="connsiteX3" fmla="*/ 1429830 w 2990912"/>
              <a:gd name="connsiteY3" fmla="*/ 2009140 h 2781627"/>
              <a:gd name="connsiteX4" fmla="*/ 1592814 w 2990912"/>
              <a:gd name="connsiteY4" fmla="*/ 2172124 h 2781627"/>
              <a:gd name="connsiteX0" fmla="*/ 4729 w 43256"/>
              <a:gd name="connsiteY0" fmla="*/ 26036 h 61441"/>
              <a:gd name="connsiteX1" fmla="*/ 2196 w 43256"/>
              <a:gd name="connsiteY1" fmla="*/ 25239 h 61441"/>
              <a:gd name="connsiteX2" fmla="*/ 6964 w 43256"/>
              <a:gd name="connsiteY2" fmla="*/ 34758 h 61441"/>
              <a:gd name="connsiteX3" fmla="*/ 5856 w 43256"/>
              <a:gd name="connsiteY3" fmla="*/ 35139 h 61441"/>
              <a:gd name="connsiteX4" fmla="*/ 38360 w 43256"/>
              <a:gd name="connsiteY4" fmla="*/ 5285 h 61441"/>
              <a:gd name="connsiteX5" fmla="*/ 38436 w 43256"/>
              <a:gd name="connsiteY5" fmla="*/ 6549 h 61441"/>
              <a:gd name="connsiteX6" fmla="*/ 29114 w 43256"/>
              <a:gd name="connsiteY6" fmla="*/ 3811 h 61441"/>
              <a:gd name="connsiteX7" fmla="*/ 29856 w 43256"/>
              <a:gd name="connsiteY7" fmla="*/ 2199 h 61441"/>
              <a:gd name="connsiteX8" fmla="*/ 22177 w 43256"/>
              <a:gd name="connsiteY8" fmla="*/ 4579 h 61441"/>
              <a:gd name="connsiteX9" fmla="*/ 22536 w 43256"/>
              <a:gd name="connsiteY9" fmla="*/ 3189 h 61441"/>
              <a:gd name="connsiteX10" fmla="*/ 14036 w 43256"/>
              <a:gd name="connsiteY10" fmla="*/ 5051 h 61441"/>
              <a:gd name="connsiteX11" fmla="*/ 15336 w 43256"/>
              <a:gd name="connsiteY11" fmla="*/ 6399 h 61441"/>
              <a:gd name="connsiteX12" fmla="*/ 4163 w 43256"/>
              <a:gd name="connsiteY12" fmla="*/ 15648 h 61441"/>
              <a:gd name="connsiteX13" fmla="*/ 3936 w 43256"/>
              <a:gd name="connsiteY13" fmla="*/ 14229 h 61441"/>
              <a:gd name="connsiteX0" fmla="*/ 3936 w 43256"/>
              <a:gd name="connsiteY0" fmla="*/ 14229 h 61441"/>
              <a:gd name="connsiteX1" fmla="*/ 5659 w 43256"/>
              <a:gd name="connsiteY1" fmla="*/ 6766 h 61441"/>
              <a:gd name="connsiteX2" fmla="*/ 14041 w 43256"/>
              <a:gd name="connsiteY2" fmla="*/ 5061 h 61441"/>
              <a:gd name="connsiteX3" fmla="*/ 22492 w 43256"/>
              <a:gd name="connsiteY3" fmla="*/ 3291 h 61441"/>
              <a:gd name="connsiteX4" fmla="*/ 25785 w 43256"/>
              <a:gd name="connsiteY4" fmla="*/ 59 h 61441"/>
              <a:gd name="connsiteX5" fmla="*/ 29869 w 43256"/>
              <a:gd name="connsiteY5" fmla="*/ 2340 h 61441"/>
              <a:gd name="connsiteX6" fmla="*/ 35499 w 43256"/>
              <a:gd name="connsiteY6" fmla="*/ 549 h 61441"/>
              <a:gd name="connsiteX7" fmla="*/ 38354 w 43256"/>
              <a:gd name="connsiteY7" fmla="*/ 5435 h 61441"/>
              <a:gd name="connsiteX8" fmla="*/ 42018 w 43256"/>
              <a:gd name="connsiteY8" fmla="*/ 10177 h 61441"/>
              <a:gd name="connsiteX9" fmla="*/ 41854 w 43256"/>
              <a:gd name="connsiteY9" fmla="*/ 15319 h 61441"/>
              <a:gd name="connsiteX10" fmla="*/ 43052 w 43256"/>
              <a:gd name="connsiteY10" fmla="*/ 23181 h 61441"/>
              <a:gd name="connsiteX11" fmla="*/ 37440 w 43256"/>
              <a:gd name="connsiteY11" fmla="*/ 30063 h 61441"/>
              <a:gd name="connsiteX12" fmla="*/ 35431 w 43256"/>
              <a:gd name="connsiteY12" fmla="*/ 35960 h 61441"/>
              <a:gd name="connsiteX13" fmla="*/ 28591 w 43256"/>
              <a:gd name="connsiteY13" fmla="*/ 36674 h 61441"/>
              <a:gd name="connsiteX14" fmla="*/ 23703 w 43256"/>
              <a:gd name="connsiteY14" fmla="*/ 42965 h 61441"/>
              <a:gd name="connsiteX15" fmla="*/ 16516 w 43256"/>
              <a:gd name="connsiteY15" fmla="*/ 39125 h 61441"/>
              <a:gd name="connsiteX16" fmla="*/ 5840 w 43256"/>
              <a:gd name="connsiteY16" fmla="*/ 35331 h 61441"/>
              <a:gd name="connsiteX17" fmla="*/ 1146 w 43256"/>
              <a:gd name="connsiteY17" fmla="*/ 31109 h 61441"/>
              <a:gd name="connsiteX18" fmla="*/ 2149 w 43256"/>
              <a:gd name="connsiteY18" fmla="*/ 25410 h 61441"/>
              <a:gd name="connsiteX19" fmla="*/ 31 w 43256"/>
              <a:gd name="connsiteY19" fmla="*/ 19563 h 61441"/>
              <a:gd name="connsiteX20" fmla="*/ 3899 w 43256"/>
              <a:gd name="connsiteY20" fmla="*/ 14366 h 61441"/>
              <a:gd name="connsiteX21" fmla="*/ 3936 w 43256"/>
              <a:gd name="connsiteY21" fmla="*/ 14229 h 61441"/>
              <a:gd name="connsiteX0" fmla="*/ 1453557 w 2990912"/>
              <a:gd name="connsiteY0" fmla="*/ 2727299 h 2781627"/>
              <a:gd name="connsiteX1" fmla="*/ 1399229 w 2990912"/>
              <a:gd name="connsiteY1" fmla="*/ 2781627 h 2781627"/>
              <a:gd name="connsiteX2" fmla="*/ 1344901 w 2990912"/>
              <a:gd name="connsiteY2" fmla="*/ 2727299 h 2781627"/>
              <a:gd name="connsiteX3" fmla="*/ 1399229 w 2990912"/>
              <a:gd name="connsiteY3" fmla="*/ 2672971 h 2781627"/>
              <a:gd name="connsiteX4" fmla="*/ 1453557 w 2990912"/>
              <a:gd name="connsiteY4" fmla="*/ 2727299 h 2781627"/>
              <a:gd name="connsiteX0" fmla="*/ 1520195 w 2990912"/>
              <a:gd name="connsiteY0" fmla="*/ 2503957 h 2781627"/>
              <a:gd name="connsiteX1" fmla="*/ 1411539 w 2990912"/>
              <a:gd name="connsiteY1" fmla="*/ 2612613 h 2781627"/>
              <a:gd name="connsiteX2" fmla="*/ 1302883 w 2990912"/>
              <a:gd name="connsiteY2" fmla="*/ 2503957 h 2781627"/>
              <a:gd name="connsiteX3" fmla="*/ 1411539 w 2990912"/>
              <a:gd name="connsiteY3" fmla="*/ 2395301 h 2781627"/>
              <a:gd name="connsiteX4" fmla="*/ 1520195 w 2990912"/>
              <a:gd name="connsiteY4" fmla="*/ 2503957 h 2781627"/>
              <a:gd name="connsiteX0" fmla="*/ 1592814 w 2990912"/>
              <a:gd name="connsiteY0" fmla="*/ 2172124 h 2781627"/>
              <a:gd name="connsiteX1" fmla="*/ 1429830 w 2990912"/>
              <a:gd name="connsiteY1" fmla="*/ 2335108 h 2781627"/>
              <a:gd name="connsiteX2" fmla="*/ 1266846 w 2990912"/>
              <a:gd name="connsiteY2" fmla="*/ 2172124 h 2781627"/>
              <a:gd name="connsiteX3" fmla="*/ 1429830 w 2990912"/>
              <a:gd name="connsiteY3" fmla="*/ 2009140 h 2781627"/>
              <a:gd name="connsiteX4" fmla="*/ 1592814 w 2990912"/>
              <a:gd name="connsiteY4" fmla="*/ 2172124 h 2781627"/>
              <a:gd name="connsiteX0" fmla="*/ 4729 w 43256"/>
              <a:gd name="connsiteY0" fmla="*/ 26036 h 61441"/>
              <a:gd name="connsiteX1" fmla="*/ 2196 w 43256"/>
              <a:gd name="connsiteY1" fmla="*/ 25239 h 61441"/>
              <a:gd name="connsiteX2" fmla="*/ 6964 w 43256"/>
              <a:gd name="connsiteY2" fmla="*/ 34758 h 61441"/>
              <a:gd name="connsiteX3" fmla="*/ 5856 w 43256"/>
              <a:gd name="connsiteY3" fmla="*/ 35139 h 61441"/>
              <a:gd name="connsiteX4" fmla="*/ 38360 w 43256"/>
              <a:gd name="connsiteY4" fmla="*/ 5285 h 61441"/>
              <a:gd name="connsiteX5" fmla="*/ 37775 w 43256"/>
              <a:gd name="connsiteY5" fmla="*/ 6549 h 61441"/>
              <a:gd name="connsiteX6" fmla="*/ 29114 w 43256"/>
              <a:gd name="connsiteY6" fmla="*/ 3811 h 61441"/>
              <a:gd name="connsiteX7" fmla="*/ 29856 w 43256"/>
              <a:gd name="connsiteY7" fmla="*/ 2199 h 61441"/>
              <a:gd name="connsiteX8" fmla="*/ 22177 w 43256"/>
              <a:gd name="connsiteY8" fmla="*/ 4579 h 61441"/>
              <a:gd name="connsiteX9" fmla="*/ 22536 w 43256"/>
              <a:gd name="connsiteY9" fmla="*/ 3189 h 61441"/>
              <a:gd name="connsiteX10" fmla="*/ 14036 w 43256"/>
              <a:gd name="connsiteY10" fmla="*/ 5051 h 61441"/>
              <a:gd name="connsiteX11" fmla="*/ 15336 w 43256"/>
              <a:gd name="connsiteY11" fmla="*/ 6399 h 61441"/>
              <a:gd name="connsiteX12" fmla="*/ 4163 w 43256"/>
              <a:gd name="connsiteY12" fmla="*/ 15648 h 61441"/>
              <a:gd name="connsiteX13" fmla="*/ 3936 w 43256"/>
              <a:gd name="connsiteY13" fmla="*/ 14229 h 61441"/>
              <a:gd name="connsiteX0" fmla="*/ 3936 w 43256"/>
              <a:gd name="connsiteY0" fmla="*/ 14229 h 61441"/>
              <a:gd name="connsiteX1" fmla="*/ 5659 w 43256"/>
              <a:gd name="connsiteY1" fmla="*/ 6766 h 61441"/>
              <a:gd name="connsiteX2" fmla="*/ 14041 w 43256"/>
              <a:gd name="connsiteY2" fmla="*/ 5061 h 61441"/>
              <a:gd name="connsiteX3" fmla="*/ 22492 w 43256"/>
              <a:gd name="connsiteY3" fmla="*/ 3291 h 61441"/>
              <a:gd name="connsiteX4" fmla="*/ 25785 w 43256"/>
              <a:gd name="connsiteY4" fmla="*/ 59 h 61441"/>
              <a:gd name="connsiteX5" fmla="*/ 29869 w 43256"/>
              <a:gd name="connsiteY5" fmla="*/ 2340 h 61441"/>
              <a:gd name="connsiteX6" fmla="*/ 35499 w 43256"/>
              <a:gd name="connsiteY6" fmla="*/ 549 h 61441"/>
              <a:gd name="connsiteX7" fmla="*/ 38354 w 43256"/>
              <a:gd name="connsiteY7" fmla="*/ 5435 h 61441"/>
              <a:gd name="connsiteX8" fmla="*/ 42018 w 43256"/>
              <a:gd name="connsiteY8" fmla="*/ 10177 h 61441"/>
              <a:gd name="connsiteX9" fmla="*/ 41854 w 43256"/>
              <a:gd name="connsiteY9" fmla="*/ 15319 h 61441"/>
              <a:gd name="connsiteX10" fmla="*/ 43052 w 43256"/>
              <a:gd name="connsiteY10" fmla="*/ 23181 h 61441"/>
              <a:gd name="connsiteX11" fmla="*/ 37440 w 43256"/>
              <a:gd name="connsiteY11" fmla="*/ 30063 h 61441"/>
              <a:gd name="connsiteX12" fmla="*/ 35431 w 43256"/>
              <a:gd name="connsiteY12" fmla="*/ 35960 h 61441"/>
              <a:gd name="connsiteX13" fmla="*/ 28591 w 43256"/>
              <a:gd name="connsiteY13" fmla="*/ 36674 h 61441"/>
              <a:gd name="connsiteX14" fmla="*/ 23703 w 43256"/>
              <a:gd name="connsiteY14" fmla="*/ 42965 h 61441"/>
              <a:gd name="connsiteX15" fmla="*/ 16516 w 43256"/>
              <a:gd name="connsiteY15" fmla="*/ 39125 h 61441"/>
              <a:gd name="connsiteX16" fmla="*/ 5840 w 43256"/>
              <a:gd name="connsiteY16" fmla="*/ 35331 h 61441"/>
              <a:gd name="connsiteX17" fmla="*/ 1146 w 43256"/>
              <a:gd name="connsiteY17" fmla="*/ 31109 h 61441"/>
              <a:gd name="connsiteX18" fmla="*/ 2149 w 43256"/>
              <a:gd name="connsiteY18" fmla="*/ 25410 h 61441"/>
              <a:gd name="connsiteX19" fmla="*/ 31 w 43256"/>
              <a:gd name="connsiteY19" fmla="*/ 19563 h 61441"/>
              <a:gd name="connsiteX20" fmla="*/ 3899 w 43256"/>
              <a:gd name="connsiteY20" fmla="*/ 14366 h 61441"/>
              <a:gd name="connsiteX21" fmla="*/ 3936 w 43256"/>
              <a:gd name="connsiteY21" fmla="*/ 14229 h 61441"/>
              <a:gd name="connsiteX0" fmla="*/ 1453557 w 2990912"/>
              <a:gd name="connsiteY0" fmla="*/ 2727299 h 2781627"/>
              <a:gd name="connsiteX1" fmla="*/ 1399229 w 2990912"/>
              <a:gd name="connsiteY1" fmla="*/ 2781627 h 2781627"/>
              <a:gd name="connsiteX2" fmla="*/ 1344901 w 2990912"/>
              <a:gd name="connsiteY2" fmla="*/ 2727299 h 2781627"/>
              <a:gd name="connsiteX3" fmla="*/ 1399229 w 2990912"/>
              <a:gd name="connsiteY3" fmla="*/ 2672971 h 2781627"/>
              <a:gd name="connsiteX4" fmla="*/ 1453557 w 2990912"/>
              <a:gd name="connsiteY4" fmla="*/ 2727299 h 2781627"/>
              <a:gd name="connsiteX0" fmla="*/ 1520195 w 2990912"/>
              <a:gd name="connsiteY0" fmla="*/ 2503957 h 2781627"/>
              <a:gd name="connsiteX1" fmla="*/ 1411539 w 2990912"/>
              <a:gd name="connsiteY1" fmla="*/ 2612613 h 2781627"/>
              <a:gd name="connsiteX2" fmla="*/ 1302883 w 2990912"/>
              <a:gd name="connsiteY2" fmla="*/ 2503957 h 2781627"/>
              <a:gd name="connsiteX3" fmla="*/ 1411539 w 2990912"/>
              <a:gd name="connsiteY3" fmla="*/ 2395301 h 2781627"/>
              <a:gd name="connsiteX4" fmla="*/ 1520195 w 2990912"/>
              <a:gd name="connsiteY4" fmla="*/ 2503957 h 2781627"/>
              <a:gd name="connsiteX0" fmla="*/ 1592814 w 2990912"/>
              <a:gd name="connsiteY0" fmla="*/ 2172124 h 2781627"/>
              <a:gd name="connsiteX1" fmla="*/ 1429830 w 2990912"/>
              <a:gd name="connsiteY1" fmla="*/ 2335108 h 2781627"/>
              <a:gd name="connsiteX2" fmla="*/ 1266846 w 2990912"/>
              <a:gd name="connsiteY2" fmla="*/ 2172124 h 2781627"/>
              <a:gd name="connsiteX3" fmla="*/ 1429830 w 2990912"/>
              <a:gd name="connsiteY3" fmla="*/ 2009140 h 2781627"/>
              <a:gd name="connsiteX4" fmla="*/ 1592814 w 2990912"/>
              <a:gd name="connsiteY4" fmla="*/ 2172124 h 2781627"/>
              <a:gd name="connsiteX0" fmla="*/ 4729 w 43256"/>
              <a:gd name="connsiteY0" fmla="*/ 26036 h 61441"/>
              <a:gd name="connsiteX1" fmla="*/ 2196 w 43256"/>
              <a:gd name="connsiteY1" fmla="*/ 25239 h 61441"/>
              <a:gd name="connsiteX2" fmla="*/ 6964 w 43256"/>
              <a:gd name="connsiteY2" fmla="*/ 34758 h 61441"/>
              <a:gd name="connsiteX3" fmla="*/ 5856 w 43256"/>
              <a:gd name="connsiteY3" fmla="*/ 35139 h 61441"/>
              <a:gd name="connsiteX4" fmla="*/ 29114 w 43256"/>
              <a:gd name="connsiteY4" fmla="*/ 3811 h 61441"/>
              <a:gd name="connsiteX5" fmla="*/ 29856 w 43256"/>
              <a:gd name="connsiteY5" fmla="*/ 2199 h 61441"/>
              <a:gd name="connsiteX6" fmla="*/ 22177 w 43256"/>
              <a:gd name="connsiteY6" fmla="*/ 4579 h 61441"/>
              <a:gd name="connsiteX7" fmla="*/ 22536 w 43256"/>
              <a:gd name="connsiteY7" fmla="*/ 3189 h 61441"/>
              <a:gd name="connsiteX8" fmla="*/ 14036 w 43256"/>
              <a:gd name="connsiteY8" fmla="*/ 5051 h 61441"/>
              <a:gd name="connsiteX9" fmla="*/ 15336 w 43256"/>
              <a:gd name="connsiteY9" fmla="*/ 6399 h 61441"/>
              <a:gd name="connsiteX10" fmla="*/ 4163 w 43256"/>
              <a:gd name="connsiteY10" fmla="*/ 15648 h 61441"/>
              <a:gd name="connsiteX11" fmla="*/ 3936 w 43256"/>
              <a:gd name="connsiteY11" fmla="*/ 14229 h 61441"/>
              <a:gd name="connsiteX0" fmla="*/ 3936 w 43256"/>
              <a:gd name="connsiteY0" fmla="*/ 14229 h 61441"/>
              <a:gd name="connsiteX1" fmla="*/ 5659 w 43256"/>
              <a:gd name="connsiteY1" fmla="*/ 6766 h 61441"/>
              <a:gd name="connsiteX2" fmla="*/ 14041 w 43256"/>
              <a:gd name="connsiteY2" fmla="*/ 5061 h 61441"/>
              <a:gd name="connsiteX3" fmla="*/ 22492 w 43256"/>
              <a:gd name="connsiteY3" fmla="*/ 3291 h 61441"/>
              <a:gd name="connsiteX4" fmla="*/ 25785 w 43256"/>
              <a:gd name="connsiteY4" fmla="*/ 59 h 61441"/>
              <a:gd name="connsiteX5" fmla="*/ 29869 w 43256"/>
              <a:gd name="connsiteY5" fmla="*/ 2340 h 61441"/>
              <a:gd name="connsiteX6" fmla="*/ 35499 w 43256"/>
              <a:gd name="connsiteY6" fmla="*/ 549 h 61441"/>
              <a:gd name="connsiteX7" fmla="*/ 38354 w 43256"/>
              <a:gd name="connsiteY7" fmla="*/ 5435 h 61441"/>
              <a:gd name="connsiteX8" fmla="*/ 42018 w 43256"/>
              <a:gd name="connsiteY8" fmla="*/ 10177 h 61441"/>
              <a:gd name="connsiteX9" fmla="*/ 41854 w 43256"/>
              <a:gd name="connsiteY9" fmla="*/ 15319 h 61441"/>
              <a:gd name="connsiteX10" fmla="*/ 43052 w 43256"/>
              <a:gd name="connsiteY10" fmla="*/ 23181 h 61441"/>
              <a:gd name="connsiteX11" fmla="*/ 37440 w 43256"/>
              <a:gd name="connsiteY11" fmla="*/ 30063 h 61441"/>
              <a:gd name="connsiteX12" fmla="*/ 35431 w 43256"/>
              <a:gd name="connsiteY12" fmla="*/ 35960 h 61441"/>
              <a:gd name="connsiteX13" fmla="*/ 28591 w 43256"/>
              <a:gd name="connsiteY13" fmla="*/ 36674 h 61441"/>
              <a:gd name="connsiteX14" fmla="*/ 23703 w 43256"/>
              <a:gd name="connsiteY14" fmla="*/ 42965 h 61441"/>
              <a:gd name="connsiteX15" fmla="*/ 16516 w 43256"/>
              <a:gd name="connsiteY15" fmla="*/ 39125 h 61441"/>
              <a:gd name="connsiteX16" fmla="*/ 5840 w 43256"/>
              <a:gd name="connsiteY16" fmla="*/ 35331 h 61441"/>
              <a:gd name="connsiteX17" fmla="*/ 1146 w 43256"/>
              <a:gd name="connsiteY17" fmla="*/ 31109 h 61441"/>
              <a:gd name="connsiteX18" fmla="*/ 2149 w 43256"/>
              <a:gd name="connsiteY18" fmla="*/ 25410 h 61441"/>
              <a:gd name="connsiteX19" fmla="*/ 31 w 43256"/>
              <a:gd name="connsiteY19" fmla="*/ 19563 h 61441"/>
              <a:gd name="connsiteX20" fmla="*/ 3899 w 43256"/>
              <a:gd name="connsiteY20" fmla="*/ 14366 h 61441"/>
              <a:gd name="connsiteX21" fmla="*/ 3936 w 43256"/>
              <a:gd name="connsiteY21" fmla="*/ 14229 h 61441"/>
              <a:gd name="connsiteX0" fmla="*/ 1453557 w 2990912"/>
              <a:gd name="connsiteY0" fmla="*/ 2727299 h 2781627"/>
              <a:gd name="connsiteX1" fmla="*/ 1399229 w 2990912"/>
              <a:gd name="connsiteY1" fmla="*/ 2781627 h 2781627"/>
              <a:gd name="connsiteX2" fmla="*/ 1344901 w 2990912"/>
              <a:gd name="connsiteY2" fmla="*/ 2727299 h 2781627"/>
              <a:gd name="connsiteX3" fmla="*/ 1399229 w 2990912"/>
              <a:gd name="connsiteY3" fmla="*/ 2672971 h 2781627"/>
              <a:gd name="connsiteX4" fmla="*/ 1453557 w 2990912"/>
              <a:gd name="connsiteY4" fmla="*/ 2727299 h 2781627"/>
              <a:gd name="connsiteX0" fmla="*/ 1520195 w 2990912"/>
              <a:gd name="connsiteY0" fmla="*/ 2503957 h 2781627"/>
              <a:gd name="connsiteX1" fmla="*/ 1411539 w 2990912"/>
              <a:gd name="connsiteY1" fmla="*/ 2612613 h 2781627"/>
              <a:gd name="connsiteX2" fmla="*/ 1302883 w 2990912"/>
              <a:gd name="connsiteY2" fmla="*/ 2503957 h 2781627"/>
              <a:gd name="connsiteX3" fmla="*/ 1411539 w 2990912"/>
              <a:gd name="connsiteY3" fmla="*/ 2395301 h 2781627"/>
              <a:gd name="connsiteX4" fmla="*/ 1520195 w 2990912"/>
              <a:gd name="connsiteY4" fmla="*/ 2503957 h 2781627"/>
              <a:gd name="connsiteX0" fmla="*/ 1592814 w 2990912"/>
              <a:gd name="connsiteY0" fmla="*/ 2172124 h 2781627"/>
              <a:gd name="connsiteX1" fmla="*/ 1429830 w 2990912"/>
              <a:gd name="connsiteY1" fmla="*/ 2335108 h 2781627"/>
              <a:gd name="connsiteX2" fmla="*/ 1266846 w 2990912"/>
              <a:gd name="connsiteY2" fmla="*/ 2172124 h 2781627"/>
              <a:gd name="connsiteX3" fmla="*/ 1429830 w 2990912"/>
              <a:gd name="connsiteY3" fmla="*/ 2009140 h 2781627"/>
              <a:gd name="connsiteX4" fmla="*/ 1592814 w 2990912"/>
              <a:gd name="connsiteY4" fmla="*/ 2172124 h 2781627"/>
              <a:gd name="connsiteX0" fmla="*/ 4729 w 43256"/>
              <a:gd name="connsiteY0" fmla="*/ 26036 h 61441"/>
              <a:gd name="connsiteX1" fmla="*/ 2196 w 43256"/>
              <a:gd name="connsiteY1" fmla="*/ 25239 h 61441"/>
              <a:gd name="connsiteX2" fmla="*/ 6964 w 43256"/>
              <a:gd name="connsiteY2" fmla="*/ 34758 h 61441"/>
              <a:gd name="connsiteX3" fmla="*/ 5856 w 43256"/>
              <a:gd name="connsiteY3" fmla="*/ 35139 h 61441"/>
              <a:gd name="connsiteX4" fmla="*/ 22177 w 43256"/>
              <a:gd name="connsiteY4" fmla="*/ 4579 h 61441"/>
              <a:gd name="connsiteX5" fmla="*/ 22536 w 43256"/>
              <a:gd name="connsiteY5" fmla="*/ 3189 h 61441"/>
              <a:gd name="connsiteX6" fmla="*/ 14036 w 43256"/>
              <a:gd name="connsiteY6" fmla="*/ 5051 h 61441"/>
              <a:gd name="connsiteX7" fmla="*/ 15336 w 43256"/>
              <a:gd name="connsiteY7" fmla="*/ 6399 h 61441"/>
              <a:gd name="connsiteX8" fmla="*/ 4163 w 43256"/>
              <a:gd name="connsiteY8" fmla="*/ 15648 h 61441"/>
              <a:gd name="connsiteX9" fmla="*/ 3936 w 43256"/>
              <a:gd name="connsiteY9" fmla="*/ 14229 h 61441"/>
              <a:gd name="connsiteX0" fmla="*/ 3936 w 43256"/>
              <a:gd name="connsiteY0" fmla="*/ 14229 h 61441"/>
              <a:gd name="connsiteX1" fmla="*/ 5659 w 43256"/>
              <a:gd name="connsiteY1" fmla="*/ 6766 h 61441"/>
              <a:gd name="connsiteX2" fmla="*/ 14041 w 43256"/>
              <a:gd name="connsiteY2" fmla="*/ 5061 h 61441"/>
              <a:gd name="connsiteX3" fmla="*/ 22492 w 43256"/>
              <a:gd name="connsiteY3" fmla="*/ 3291 h 61441"/>
              <a:gd name="connsiteX4" fmla="*/ 25785 w 43256"/>
              <a:gd name="connsiteY4" fmla="*/ 59 h 61441"/>
              <a:gd name="connsiteX5" fmla="*/ 29869 w 43256"/>
              <a:gd name="connsiteY5" fmla="*/ 2340 h 61441"/>
              <a:gd name="connsiteX6" fmla="*/ 35499 w 43256"/>
              <a:gd name="connsiteY6" fmla="*/ 549 h 61441"/>
              <a:gd name="connsiteX7" fmla="*/ 38354 w 43256"/>
              <a:gd name="connsiteY7" fmla="*/ 5435 h 61441"/>
              <a:gd name="connsiteX8" fmla="*/ 42018 w 43256"/>
              <a:gd name="connsiteY8" fmla="*/ 10177 h 61441"/>
              <a:gd name="connsiteX9" fmla="*/ 41854 w 43256"/>
              <a:gd name="connsiteY9" fmla="*/ 15319 h 61441"/>
              <a:gd name="connsiteX10" fmla="*/ 43052 w 43256"/>
              <a:gd name="connsiteY10" fmla="*/ 23181 h 61441"/>
              <a:gd name="connsiteX11" fmla="*/ 37440 w 43256"/>
              <a:gd name="connsiteY11" fmla="*/ 30063 h 61441"/>
              <a:gd name="connsiteX12" fmla="*/ 35431 w 43256"/>
              <a:gd name="connsiteY12" fmla="*/ 35960 h 61441"/>
              <a:gd name="connsiteX13" fmla="*/ 28591 w 43256"/>
              <a:gd name="connsiteY13" fmla="*/ 36674 h 61441"/>
              <a:gd name="connsiteX14" fmla="*/ 23703 w 43256"/>
              <a:gd name="connsiteY14" fmla="*/ 42965 h 61441"/>
              <a:gd name="connsiteX15" fmla="*/ 16516 w 43256"/>
              <a:gd name="connsiteY15" fmla="*/ 39125 h 61441"/>
              <a:gd name="connsiteX16" fmla="*/ 5840 w 43256"/>
              <a:gd name="connsiteY16" fmla="*/ 35331 h 61441"/>
              <a:gd name="connsiteX17" fmla="*/ 1146 w 43256"/>
              <a:gd name="connsiteY17" fmla="*/ 31109 h 61441"/>
              <a:gd name="connsiteX18" fmla="*/ 2149 w 43256"/>
              <a:gd name="connsiteY18" fmla="*/ 25410 h 61441"/>
              <a:gd name="connsiteX19" fmla="*/ 31 w 43256"/>
              <a:gd name="connsiteY19" fmla="*/ 19563 h 61441"/>
              <a:gd name="connsiteX20" fmla="*/ 3899 w 43256"/>
              <a:gd name="connsiteY20" fmla="*/ 14366 h 61441"/>
              <a:gd name="connsiteX21" fmla="*/ 3936 w 43256"/>
              <a:gd name="connsiteY21" fmla="*/ 14229 h 61441"/>
              <a:gd name="connsiteX0" fmla="*/ 1453557 w 2990912"/>
              <a:gd name="connsiteY0" fmla="*/ 2727299 h 2781627"/>
              <a:gd name="connsiteX1" fmla="*/ 1399229 w 2990912"/>
              <a:gd name="connsiteY1" fmla="*/ 2781627 h 2781627"/>
              <a:gd name="connsiteX2" fmla="*/ 1344901 w 2990912"/>
              <a:gd name="connsiteY2" fmla="*/ 2727299 h 2781627"/>
              <a:gd name="connsiteX3" fmla="*/ 1399229 w 2990912"/>
              <a:gd name="connsiteY3" fmla="*/ 2672971 h 2781627"/>
              <a:gd name="connsiteX4" fmla="*/ 1453557 w 2990912"/>
              <a:gd name="connsiteY4" fmla="*/ 2727299 h 2781627"/>
              <a:gd name="connsiteX0" fmla="*/ 1520195 w 2990912"/>
              <a:gd name="connsiteY0" fmla="*/ 2503957 h 2781627"/>
              <a:gd name="connsiteX1" fmla="*/ 1411539 w 2990912"/>
              <a:gd name="connsiteY1" fmla="*/ 2612613 h 2781627"/>
              <a:gd name="connsiteX2" fmla="*/ 1302883 w 2990912"/>
              <a:gd name="connsiteY2" fmla="*/ 2503957 h 2781627"/>
              <a:gd name="connsiteX3" fmla="*/ 1411539 w 2990912"/>
              <a:gd name="connsiteY3" fmla="*/ 2395301 h 2781627"/>
              <a:gd name="connsiteX4" fmla="*/ 1520195 w 2990912"/>
              <a:gd name="connsiteY4" fmla="*/ 2503957 h 2781627"/>
              <a:gd name="connsiteX0" fmla="*/ 1592814 w 2990912"/>
              <a:gd name="connsiteY0" fmla="*/ 2172124 h 2781627"/>
              <a:gd name="connsiteX1" fmla="*/ 1429830 w 2990912"/>
              <a:gd name="connsiteY1" fmla="*/ 2335108 h 2781627"/>
              <a:gd name="connsiteX2" fmla="*/ 1266846 w 2990912"/>
              <a:gd name="connsiteY2" fmla="*/ 2172124 h 2781627"/>
              <a:gd name="connsiteX3" fmla="*/ 1429830 w 2990912"/>
              <a:gd name="connsiteY3" fmla="*/ 2009140 h 2781627"/>
              <a:gd name="connsiteX4" fmla="*/ 1592814 w 2990912"/>
              <a:gd name="connsiteY4" fmla="*/ 2172124 h 2781627"/>
              <a:gd name="connsiteX0" fmla="*/ 4729 w 43256"/>
              <a:gd name="connsiteY0" fmla="*/ 26036 h 61441"/>
              <a:gd name="connsiteX1" fmla="*/ 2196 w 43256"/>
              <a:gd name="connsiteY1" fmla="*/ 25239 h 61441"/>
              <a:gd name="connsiteX2" fmla="*/ 6964 w 43256"/>
              <a:gd name="connsiteY2" fmla="*/ 34758 h 61441"/>
              <a:gd name="connsiteX3" fmla="*/ 5856 w 43256"/>
              <a:gd name="connsiteY3" fmla="*/ 35139 h 61441"/>
              <a:gd name="connsiteX4" fmla="*/ 14036 w 43256"/>
              <a:gd name="connsiteY4" fmla="*/ 5051 h 61441"/>
              <a:gd name="connsiteX5" fmla="*/ 15336 w 43256"/>
              <a:gd name="connsiteY5" fmla="*/ 6399 h 61441"/>
              <a:gd name="connsiteX6" fmla="*/ 4163 w 43256"/>
              <a:gd name="connsiteY6" fmla="*/ 15648 h 61441"/>
              <a:gd name="connsiteX7" fmla="*/ 3936 w 43256"/>
              <a:gd name="connsiteY7" fmla="*/ 14229 h 61441"/>
              <a:gd name="connsiteX0" fmla="*/ 3936 w 43256"/>
              <a:gd name="connsiteY0" fmla="*/ 14229 h 61441"/>
              <a:gd name="connsiteX1" fmla="*/ 5659 w 43256"/>
              <a:gd name="connsiteY1" fmla="*/ 6766 h 61441"/>
              <a:gd name="connsiteX2" fmla="*/ 14041 w 43256"/>
              <a:gd name="connsiteY2" fmla="*/ 5061 h 61441"/>
              <a:gd name="connsiteX3" fmla="*/ 22492 w 43256"/>
              <a:gd name="connsiteY3" fmla="*/ 3291 h 61441"/>
              <a:gd name="connsiteX4" fmla="*/ 25785 w 43256"/>
              <a:gd name="connsiteY4" fmla="*/ 59 h 61441"/>
              <a:gd name="connsiteX5" fmla="*/ 29869 w 43256"/>
              <a:gd name="connsiteY5" fmla="*/ 2340 h 61441"/>
              <a:gd name="connsiteX6" fmla="*/ 35499 w 43256"/>
              <a:gd name="connsiteY6" fmla="*/ 549 h 61441"/>
              <a:gd name="connsiteX7" fmla="*/ 38354 w 43256"/>
              <a:gd name="connsiteY7" fmla="*/ 5435 h 61441"/>
              <a:gd name="connsiteX8" fmla="*/ 42018 w 43256"/>
              <a:gd name="connsiteY8" fmla="*/ 10177 h 61441"/>
              <a:gd name="connsiteX9" fmla="*/ 41854 w 43256"/>
              <a:gd name="connsiteY9" fmla="*/ 15319 h 61441"/>
              <a:gd name="connsiteX10" fmla="*/ 43052 w 43256"/>
              <a:gd name="connsiteY10" fmla="*/ 23181 h 61441"/>
              <a:gd name="connsiteX11" fmla="*/ 37440 w 43256"/>
              <a:gd name="connsiteY11" fmla="*/ 30063 h 61441"/>
              <a:gd name="connsiteX12" fmla="*/ 35431 w 43256"/>
              <a:gd name="connsiteY12" fmla="*/ 35960 h 61441"/>
              <a:gd name="connsiteX13" fmla="*/ 28591 w 43256"/>
              <a:gd name="connsiteY13" fmla="*/ 36674 h 61441"/>
              <a:gd name="connsiteX14" fmla="*/ 23703 w 43256"/>
              <a:gd name="connsiteY14" fmla="*/ 42965 h 61441"/>
              <a:gd name="connsiteX15" fmla="*/ 16516 w 43256"/>
              <a:gd name="connsiteY15" fmla="*/ 39125 h 61441"/>
              <a:gd name="connsiteX16" fmla="*/ 5840 w 43256"/>
              <a:gd name="connsiteY16" fmla="*/ 35331 h 61441"/>
              <a:gd name="connsiteX17" fmla="*/ 1146 w 43256"/>
              <a:gd name="connsiteY17" fmla="*/ 31109 h 61441"/>
              <a:gd name="connsiteX18" fmla="*/ 2149 w 43256"/>
              <a:gd name="connsiteY18" fmla="*/ 25410 h 61441"/>
              <a:gd name="connsiteX19" fmla="*/ 31 w 43256"/>
              <a:gd name="connsiteY19" fmla="*/ 19563 h 61441"/>
              <a:gd name="connsiteX20" fmla="*/ 3899 w 43256"/>
              <a:gd name="connsiteY20" fmla="*/ 14366 h 61441"/>
              <a:gd name="connsiteX21" fmla="*/ 3936 w 43256"/>
              <a:gd name="connsiteY21" fmla="*/ 14229 h 61441"/>
              <a:gd name="connsiteX0" fmla="*/ 1453557 w 2990912"/>
              <a:gd name="connsiteY0" fmla="*/ 2727299 h 2781627"/>
              <a:gd name="connsiteX1" fmla="*/ 1399229 w 2990912"/>
              <a:gd name="connsiteY1" fmla="*/ 2781627 h 2781627"/>
              <a:gd name="connsiteX2" fmla="*/ 1344901 w 2990912"/>
              <a:gd name="connsiteY2" fmla="*/ 2727299 h 2781627"/>
              <a:gd name="connsiteX3" fmla="*/ 1399229 w 2990912"/>
              <a:gd name="connsiteY3" fmla="*/ 2672971 h 2781627"/>
              <a:gd name="connsiteX4" fmla="*/ 1453557 w 2990912"/>
              <a:gd name="connsiteY4" fmla="*/ 2727299 h 2781627"/>
              <a:gd name="connsiteX0" fmla="*/ 1520195 w 2990912"/>
              <a:gd name="connsiteY0" fmla="*/ 2503957 h 2781627"/>
              <a:gd name="connsiteX1" fmla="*/ 1411539 w 2990912"/>
              <a:gd name="connsiteY1" fmla="*/ 2612613 h 2781627"/>
              <a:gd name="connsiteX2" fmla="*/ 1302883 w 2990912"/>
              <a:gd name="connsiteY2" fmla="*/ 2503957 h 2781627"/>
              <a:gd name="connsiteX3" fmla="*/ 1411539 w 2990912"/>
              <a:gd name="connsiteY3" fmla="*/ 2395301 h 2781627"/>
              <a:gd name="connsiteX4" fmla="*/ 1520195 w 2990912"/>
              <a:gd name="connsiteY4" fmla="*/ 2503957 h 2781627"/>
              <a:gd name="connsiteX0" fmla="*/ 1592814 w 2990912"/>
              <a:gd name="connsiteY0" fmla="*/ 2172124 h 2781627"/>
              <a:gd name="connsiteX1" fmla="*/ 1429830 w 2990912"/>
              <a:gd name="connsiteY1" fmla="*/ 2335108 h 2781627"/>
              <a:gd name="connsiteX2" fmla="*/ 1266846 w 2990912"/>
              <a:gd name="connsiteY2" fmla="*/ 2172124 h 2781627"/>
              <a:gd name="connsiteX3" fmla="*/ 1429830 w 2990912"/>
              <a:gd name="connsiteY3" fmla="*/ 2009140 h 2781627"/>
              <a:gd name="connsiteX4" fmla="*/ 1592814 w 2990912"/>
              <a:gd name="connsiteY4" fmla="*/ 2172124 h 2781627"/>
              <a:gd name="connsiteX0" fmla="*/ 4729 w 43256"/>
              <a:gd name="connsiteY0" fmla="*/ 26036 h 61441"/>
              <a:gd name="connsiteX1" fmla="*/ 2196 w 43256"/>
              <a:gd name="connsiteY1" fmla="*/ 25239 h 61441"/>
              <a:gd name="connsiteX2" fmla="*/ 6964 w 43256"/>
              <a:gd name="connsiteY2" fmla="*/ 34758 h 61441"/>
              <a:gd name="connsiteX3" fmla="*/ 5856 w 43256"/>
              <a:gd name="connsiteY3" fmla="*/ 35139 h 61441"/>
              <a:gd name="connsiteX4" fmla="*/ 4163 w 43256"/>
              <a:gd name="connsiteY4" fmla="*/ 15648 h 61441"/>
              <a:gd name="connsiteX5" fmla="*/ 3936 w 43256"/>
              <a:gd name="connsiteY5" fmla="*/ 14229 h 61441"/>
              <a:gd name="connsiteX0" fmla="*/ 3936 w 43256"/>
              <a:gd name="connsiteY0" fmla="*/ 14229 h 61441"/>
              <a:gd name="connsiteX1" fmla="*/ 5659 w 43256"/>
              <a:gd name="connsiteY1" fmla="*/ 6766 h 61441"/>
              <a:gd name="connsiteX2" fmla="*/ 14041 w 43256"/>
              <a:gd name="connsiteY2" fmla="*/ 5061 h 61441"/>
              <a:gd name="connsiteX3" fmla="*/ 22492 w 43256"/>
              <a:gd name="connsiteY3" fmla="*/ 3291 h 61441"/>
              <a:gd name="connsiteX4" fmla="*/ 25785 w 43256"/>
              <a:gd name="connsiteY4" fmla="*/ 59 h 61441"/>
              <a:gd name="connsiteX5" fmla="*/ 29869 w 43256"/>
              <a:gd name="connsiteY5" fmla="*/ 2340 h 61441"/>
              <a:gd name="connsiteX6" fmla="*/ 35499 w 43256"/>
              <a:gd name="connsiteY6" fmla="*/ 549 h 61441"/>
              <a:gd name="connsiteX7" fmla="*/ 38354 w 43256"/>
              <a:gd name="connsiteY7" fmla="*/ 5435 h 61441"/>
              <a:gd name="connsiteX8" fmla="*/ 42018 w 43256"/>
              <a:gd name="connsiteY8" fmla="*/ 10177 h 61441"/>
              <a:gd name="connsiteX9" fmla="*/ 41854 w 43256"/>
              <a:gd name="connsiteY9" fmla="*/ 15319 h 61441"/>
              <a:gd name="connsiteX10" fmla="*/ 43052 w 43256"/>
              <a:gd name="connsiteY10" fmla="*/ 23181 h 61441"/>
              <a:gd name="connsiteX11" fmla="*/ 37440 w 43256"/>
              <a:gd name="connsiteY11" fmla="*/ 30063 h 61441"/>
              <a:gd name="connsiteX12" fmla="*/ 35431 w 43256"/>
              <a:gd name="connsiteY12" fmla="*/ 35960 h 61441"/>
              <a:gd name="connsiteX13" fmla="*/ 28591 w 43256"/>
              <a:gd name="connsiteY13" fmla="*/ 36674 h 61441"/>
              <a:gd name="connsiteX14" fmla="*/ 23703 w 43256"/>
              <a:gd name="connsiteY14" fmla="*/ 42965 h 61441"/>
              <a:gd name="connsiteX15" fmla="*/ 16516 w 43256"/>
              <a:gd name="connsiteY15" fmla="*/ 39125 h 61441"/>
              <a:gd name="connsiteX16" fmla="*/ 5840 w 43256"/>
              <a:gd name="connsiteY16" fmla="*/ 35331 h 61441"/>
              <a:gd name="connsiteX17" fmla="*/ 1146 w 43256"/>
              <a:gd name="connsiteY17" fmla="*/ 31109 h 61441"/>
              <a:gd name="connsiteX18" fmla="*/ 2149 w 43256"/>
              <a:gd name="connsiteY18" fmla="*/ 25410 h 61441"/>
              <a:gd name="connsiteX19" fmla="*/ 31 w 43256"/>
              <a:gd name="connsiteY19" fmla="*/ 19563 h 61441"/>
              <a:gd name="connsiteX20" fmla="*/ 3899 w 43256"/>
              <a:gd name="connsiteY20" fmla="*/ 14366 h 61441"/>
              <a:gd name="connsiteX21" fmla="*/ 3936 w 43256"/>
              <a:gd name="connsiteY21" fmla="*/ 14229 h 61441"/>
              <a:gd name="connsiteX0" fmla="*/ 1453557 w 2990912"/>
              <a:gd name="connsiteY0" fmla="*/ 2727299 h 2781627"/>
              <a:gd name="connsiteX1" fmla="*/ 1399229 w 2990912"/>
              <a:gd name="connsiteY1" fmla="*/ 2781627 h 2781627"/>
              <a:gd name="connsiteX2" fmla="*/ 1344901 w 2990912"/>
              <a:gd name="connsiteY2" fmla="*/ 2727299 h 2781627"/>
              <a:gd name="connsiteX3" fmla="*/ 1399229 w 2990912"/>
              <a:gd name="connsiteY3" fmla="*/ 2672971 h 2781627"/>
              <a:gd name="connsiteX4" fmla="*/ 1453557 w 2990912"/>
              <a:gd name="connsiteY4" fmla="*/ 2727299 h 2781627"/>
              <a:gd name="connsiteX0" fmla="*/ 1520195 w 2990912"/>
              <a:gd name="connsiteY0" fmla="*/ 2503957 h 2781627"/>
              <a:gd name="connsiteX1" fmla="*/ 1411539 w 2990912"/>
              <a:gd name="connsiteY1" fmla="*/ 2612613 h 2781627"/>
              <a:gd name="connsiteX2" fmla="*/ 1302883 w 2990912"/>
              <a:gd name="connsiteY2" fmla="*/ 2503957 h 2781627"/>
              <a:gd name="connsiteX3" fmla="*/ 1411539 w 2990912"/>
              <a:gd name="connsiteY3" fmla="*/ 2395301 h 2781627"/>
              <a:gd name="connsiteX4" fmla="*/ 1520195 w 2990912"/>
              <a:gd name="connsiteY4" fmla="*/ 2503957 h 2781627"/>
              <a:gd name="connsiteX0" fmla="*/ 1592814 w 2990912"/>
              <a:gd name="connsiteY0" fmla="*/ 2172124 h 2781627"/>
              <a:gd name="connsiteX1" fmla="*/ 1429830 w 2990912"/>
              <a:gd name="connsiteY1" fmla="*/ 2335108 h 2781627"/>
              <a:gd name="connsiteX2" fmla="*/ 1266846 w 2990912"/>
              <a:gd name="connsiteY2" fmla="*/ 2172124 h 2781627"/>
              <a:gd name="connsiteX3" fmla="*/ 1429830 w 2990912"/>
              <a:gd name="connsiteY3" fmla="*/ 2009140 h 2781627"/>
              <a:gd name="connsiteX4" fmla="*/ 1592814 w 2990912"/>
              <a:gd name="connsiteY4" fmla="*/ 2172124 h 2781627"/>
              <a:gd name="connsiteX0" fmla="*/ 4729 w 43256"/>
              <a:gd name="connsiteY0" fmla="*/ 26036 h 61441"/>
              <a:gd name="connsiteX1" fmla="*/ 2196 w 43256"/>
              <a:gd name="connsiteY1" fmla="*/ 25239 h 61441"/>
              <a:gd name="connsiteX2" fmla="*/ 6964 w 43256"/>
              <a:gd name="connsiteY2" fmla="*/ 34758 h 61441"/>
              <a:gd name="connsiteX3" fmla="*/ 5856 w 43256"/>
              <a:gd name="connsiteY3" fmla="*/ 35139 h 61441"/>
              <a:gd name="connsiteX0" fmla="*/ 3936 w 43256"/>
              <a:gd name="connsiteY0" fmla="*/ 14229 h 61441"/>
              <a:gd name="connsiteX1" fmla="*/ 5659 w 43256"/>
              <a:gd name="connsiteY1" fmla="*/ 6766 h 61441"/>
              <a:gd name="connsiteX2" fmla="*/ 14041 w 43256"/>
              <a:gd name="connsiteY2" fmla="*/ 5061 h 61441"/>
              <a:gd name="connsiteX3" fmla="*/ 22492 w 43256"/>
              <a:gd name="connsiteY3" fmla="*/ 3291 h 61441"/>
              <a:gd name="connsiteX4" fmla="*/ 25785 w 43256"/>
              <a:gd name="connsiteY4" fmla="*/ 59 h 61441"/>
              <a:gd name="connsiteX5" fmla="*/ 29869 w 43256"/>
              <a:gd name="connsiteY5" fmla="*/ 2340 h 61441"/>
              <a:gd name="connsiteX6" fmla="*/ 35499 w 43256"/>
              <a:gd name="connsiteY6" fmla="*/ 549 h 61441"/>
              <a:gd name="connsiteX7" fmla="*/ 38354 w 43256"/>
              <a:gd name="connsiteY7" fmla="*/ 5435 h 61441"/>
              <a:gd name="connsiteX8" fmla="*/ 42018 w 43256"/>
              <a:gd name="connsiteY8" fmla="*/ 10177 h 61441"/>
              <a:gd name="connsiteX9" fmla="*/ 41854 w 43256"/>
              <a:gd name="connsiteY9" fmla="*/ 15319 h 61441"/>
              <a:gd name="connsiteX10" fmla="*/ 43052 w 43256"/>
              <a:gd name="connsiteY10" fmla="*/ 23181 h 61441"/>
              <a:gd name="connsiteX11" fmla="*/ 37440 w 43256"/>
              <a:gd name="connsiteY11" fmla="*/ 30063 h 61441"/>
              <a:gd name="connsiteX12" fmla="*/ 35431 w 43256"/>
              <a:gd name="connsiteY12" fmla="*/ 35960 h 61441"/>
              <a:gd name="connsiteX13" fmla="*/ 28591 w 43256"/>
              <a:gd name="connsiteY13" fmla="*/ 36674 h 61441"/>
              <a:gd name="connsiteX14" fmla="*/ 23703 w 43256"/>
              <a:gd name="connsiteY14" fmla="*/ 42965 h 61441"/>
              <a:gd name="connsiteX15" fmla="*/ 16516 w 43256"/>
              <a:gd name="connsiteY15" fmla="*/ 39125 h 61441"/>
              <a:gd name="connsiteX16" fmla="*/ 5840 w 43256"/>
              <a:gd name="connsiteY16" fmla="*/ 35331 h 61441"/>
              <a:gd name="connsiteX17" fmla="*/ 1146 w 43256"/>
              <a:gd name="connsiteY17" fmla="*/ 31109 h 61441"/>
              <a:gd name="connsiteX18" fmla="*/ 2149 w 43256"/>
              <a:gd name="connsiteY18" fmla="*/ 25410 h 61441"/>
              <a:gd name="connsiteX19" fmla="*/ 31 w 43256"/>
              <a:gd name="connsiteY19" fmla="*/ 19563 h 61441"/>
              <a:gd name="connsiteX20" fmla="*/ 3899 w 43256"/>
              <a:gd name="connsiteY20" fmla="*/ 14366 h 61441"/>
              <a:gd name="connsiteX21" fmla="*/ 3936 w 43256"/>
              <a:gd name="connsiteY21" fmla="*/ 14229 h 61441"/>
              <a:gd name="connsiteX0" fmla="*/ 1453557 w 2990912"/>
              <a:gd name="connsiteY0" fmla="*/ 2727299 h 2781627"/>
              <a:gd name="connsiteX1" fmla="*/ 1399229 w 2990912"/>
              <a:gd name="connsiteY1" fmla="*/ 2781627 h 2781627"/>
              <a:gd name="connsiteX2" fmla="*/ 1344901 w 2990912"/>
              <a:gd name="connsiteY2" fmla="*/ 2727299 h 2781627"/>
              <a:gd name="connsiteX3" fmla="*/ 1399229 w 2990912"/>
              <a:gd name="connsiteY3" fmla="*/ 2672971 h 2781627"/>
              <a:gd name="connsiteX4" fmla="*/ 1453557 w 2990912"/>
              <a:gd name="connsiteY4" fmla="*/ 2727299 h 2781627"/>
              <a:gd name="connsiteX0" fmla="*/ 1520195 w 2990912"/>
              <a:gd name="connsiteY0" fmla="*/ 2503957 h 2781627"/>
              <a:gd name="connsiteX1" fmla="*/ 1411539 w 2990912"/>
              <a:gd name="connsiteY1" fmla="*/ 2612613 h 2781627"/>
              <a:gd name="connsiteX2" fmla="*/ 1302883 w 2990912"/>
              <a:gd name="connsiteY2" fmla="*/ 2503957 h 2781627"/>
              <a:gd name="connsiteX3" fmla="*/ 1411539 w 2990912"/>
              <a:gd name="connsiteY3" fmla="*/ 2395301 h 2781627"/>
              <a:gd name="connsiteX4" fmla="*/ 1520195 w 2990912"/>
              <a:gd name="connsiteY4" fmla="*/ 2503957 h 2781627"/>
              <a:gd name="connsiteX0" fmla="*/ 1592814 w 2990912"/>
              <a:gd name="connsiteY0" fmla="*/ 2172124 h 2781627"/>
              <a:gd name="connsiteX1" fmla="*/ 1429830 w 2990912"/>
              <a:gd name="connsiteY1" fmla="*/ 2335108 h 2781627"/>
              <a:gd name="connsiteX2" fmla="*/ 1266846 w 2990912"/>
              <a:gd name="connsiteY2" fmla="*/ 2172124 h 2781627"/>
              <a:gd name="connsiteX3" fmla="*/ 1429830 w 2990912"/>
              <a:gd name="connsiteY3" fmla="*/ 2009140 h 2781627"/>
              <a:gd name="connsiteX4" fmla="*/ 1592814 w 2990912"/>
              <a:gd name="connsiteY4" fmla="*/ 2172124 h 2781627"/>
              <a:gd name="connsiteX0" fmla="*/ 6964 w 43256"/>
              <a:gd name="connsiteY0" fmla="*/ 34758 h 61441"/>
              <a:gd name="connsiteX1" fmla="*/ 5856 w 43256"/>
              <a:gd name="connsiteY1" fmla="*/ 35139 h 61441"/>
              <a:gd name="connsiteX0" fmla="*/ 3936 w 43256"/>
              <a:gd name="connsiteY0" fmla="*/ 14229 h 61441"/>
              <a:gd name="connsiteX1" fmla="*/ 5659 w 43256"/>
              <a:gd name="connsiteY1" fmla="*/ 6766 h 61441"/>
              <a:gd name="connsiteX2" fmla="*/ 14041 w 43256"/>
              <a:gd name="connsiteY2" fmla="*/ 5061 h 61441"/>
              <a:gd name="connsiteX3" fmla="*/ 22492 w 43256"/>
              <a:gd name="connsiteY3" fmla="*/ 3291 h 61441"/>
              <a:gd name="connsiteX4" fmla="*/ 25785 w 43256"/>
              <a:gd name="connsiteY4" fmla="*/ 59 h 61441"/>
              <a:gd name="connsiteX5" fmla="*/ 29869 w 43256"/>
              <a:gd name="connsiteY5" fmla="*/ 2340 h 61441"/>
              <a:gd name="connsiteX6" fmla="*/ 35499 w 43256"/>
              <a:gd name="connsiteY6" fmla="*/ 549 h 61441"/>
              <a:gd name="connsiteX7" fmla="*/ 38354 w 43256"/>
              <a:gd name="connsiteY7" fmla="*/ 5435 h 61441"/>
              <a:gd name="connsiteX8" fmla="*/ 42018 w 43256"/>
              <a:gd name="connsiteY8" fmla="*/ 10177 h 61441"/>
              <a:gd name="connsiteX9" fmla="*/ 41854 w 43256"/>
              <a:gd name="connsiteY9" fmla="*/ 15319 h 61441"/>
              <a:gd name="connsiteX10" fmla="*/ 43052 w 43256"/>
              <a:gd name="connsiteY10" fmla="*/ 23181 h 61441"/>
              <a:gd name="connsiteX11" fmla="*/ 37440 w 43256"/>
              <a:gd name="connsiteY11" fmla="*/ 30063 h 61441"/>
              <a:gd name="connsiteX12" fmla="*/ 35431 w 43256"/>
              <a:gd name="connsiteY12" fmla="*/ 35960 h 61441"/>
              <a:gd name="connsiteX13" fmla="*/ 28591 w 43256"/>
              <a:gd name="connsiteY13" fmla="*/ 36674 h 61441"/>
              <a:gd name="connsiteX14" fmla="*/ 23703 w 43256"/>
              <a:gd name="connsiteY14" fmla="*/ 42965 h 61441"/>
              <a:gd name="connsiteX15" fmla="*/ 16516 w 43256"/>
              <a:gd name="connsiteY15" fmla="*/ 39125 h 61441"/>
              <a:gd name="connsiteX16" fmla="*/ 5840 w 43256"/>
              <a:gd name="connsiteY16" fmla="*/ 35331 h 61441"/>
              <a:gd name="connsiteX17" fmla="*/ 1146 w 43256"/>
              <a:gd name="connsiteY17" fmla="*/ 31109 h 61441"/>
              <a:gd name="connsiteX18" fmla="*/ 2149 w 43256"/>
              <a:gd name="connsiteY18" fmla="*/ 25410 h 61441"/>
              <a:gd name="connsiteX19" fmla="*/ 31 w 43256"/>
              <a:gd name="connsiteY19" fmla="*/ 19563 h 61441"/>
              <a:gd name="connsiteX20" fmla="*/ 3899 w 43256"/>
              <a:gd name="connsiteY20" fmla="*/ 14366 h 61441"/>
              <a:gd name="connsiteX21" fmla="*/ 3936 w 43256"/>
              <a:gd name="connsiteY21" fmla="*/ 14229 h 61441"/>
              <a:gd name="connsiteX0" fmla="*/ 1453557 w 2990912"/>
              <a:gd name="connsiteY0" fmla="*/ 2727299 h 2781627"/>
              <a:gd name="connsiteX1" fmla="*/ 1399229 w 2990912"/>
              <a:gd name="connsiteY1" fmla="*/ 2781627 h 2781627"/>
              <a:gd name="connsiteX2" fmla="*/ 1344901 w 2990912"/>
              <a:gd name="connsiteY2" fmla="*/ 2727299 h 2781627"/>
              <a:gd name="connsiteX3" fmla="*/ 1399229 w 2990912"/>
              <a:gd name="connsiteY3" fmla="*/ 2672971 h 2781627"/>
              <a:gd name="connsiteX4" fmla="*/ 1453557 w 2990912"/>
              <a:gd name="connsiteY4" fmla="*/ 2727299 h 2781627"/>
              <a:gd name="connsiteX0" fmla="*/ 1520195 w 2990912"/>
              <a:gd name="connsiteY0" fmla="*/ 2503957 h 2781627"/>
              <a:gd name="connsiteX1" fmla="*/ 1411539 w 2990912"/>
              <a:gd name="connsiteY1" fmla="*/ 2612613 h 2781627"/>
              <a:gd name="connsiteX2" fmla="*/ 1302883 w 2990912"/>
              <a:gd name="connsiteY2" fmla="*/ 2503957 h 2781627"/>
              <a:gd name="connsiteX3" fmla="*/ 1411539 w 2990912"/>
              <a:gd name="connsiteY3" fmla="*/ 2395301 h 2781627"/>
              <a:gd name="connsiteX4" fmla="*/ 1520195 w 2990912"/>
              <a:gd name="connsiteY4" fmla="*/ 2503957 h 2781627"/>
              <a:gd name="connsiteX0" fmla="*/ 1592814 w 2990912"/>
              <a:gd name="connsiteY0" fmla="*/ 2172124 h 2781627"/>
              <a:gd name="connsiteX1" fmla="*/ 1429830 w 2990912"/>
              <a:gd name="connsiteY1" fmla="*/ 2335108 h 2781627"/>
              <a:gd name="connsiteX2" fmla="*/ 1266846 w 2990912"/>
              <a:gd name="connsiteY2" fmla="*/ 2172124 h 2781627"/>
              <a:gd name="connsiteX3" fmla="*/ 1429830 w 2990912"/>
              <a:gd name="connsiteY3" fmla="*/ 2009140 h 2781627"/>
              <a:gd name="connsiteX4" fmla="*/ 1592814 w 2990912"/>
              <a:gd name="connsiteY4" fmla="*/ 2172124 h 2781627"/>
              <a:gd name="connsiteX0" fmla="*/ 6193 w 43256"/>
              <a:gd name="connsiteY0" fmla="*/ 35095 h 61441"/>
              <a:gd name="connsiteX1" fmla="*/ 5856 w 43256"/>
              <a:gd name="connsiteY1" fmla="*/ 35139 h 61441"/>
            </a:gdLst>
            <a:ahLst/>
            <a:cxnLst>
              <a:cxn ang="0">
                <a:pos x="connsiteX0" y="connsiteY0"/>
              </a:cxn>
              <a:cxn ang="0">
                <a:pos x="connsiteX1" y="connsiteY1"/>
              </a:cxn>
            </a:cxnLst>
            <a:rect l="l" t="t" r="r" b="b"/>
            <a:pathLst>
              <a:path w="43256" h="61441">
                <a:moveTo>
                  <a:pt x="3936" y="14229"/>
                </a:moveTo>
                <a:cubicBezTo>
                  <a:pt x="3665" y="11516"/>
                  <a:pt x="4297" y="8780"/>
                  <a:pt x="5659" y="6766"/>
                </a:cubicBezTo>
                <a:cubicBezTo>
                  <a:pt x="7811" y="3585"/>
                  <a:pt x="11300" y="2876"/>
                  <a:pt x="14041" y="5061"/>
                </a:cubicBezTo>
                <a:cubicBezTo>
                  <a:pt x="15714" y="768"/>
                  <a:pt x="19950" y="-119"/>
                  <a:pt x="22492" y="3291"/>
                </a:cubicBezTo>
                <a:cubicBezTo>
                  <a:pt x="23133" y="1542"/>
                  <a:pt x="24364" y="333"/>
                  <a:pt x="25785" y="59"/>
                </a:cubicBezTo>
                <a:cubicBezTo>
                  <a:pt x="27349" y="-243"/>
                  <a:pt x="28911" y="629"/>
                  <a:pt x="29869" y="2340"/>
                </a:cubicBezTo>
                <a:cubicBezTo>
                  <a:pt x="31251" y="126"/>
                  <a:pt x="33537" y="-601"/>
                  <a:pt x="35499" y="549"/>
                </a:cubicBezTo>
                <a:cubicBezTo>
                  <a:pt x="36994" y="1425"/>
                  <a:pt x="38066" y="3259"/>
                  <a:pt x="38354" y="5435"/>
                </a:cubicBezTo>
                <a:cubicBezTo>
                  <a:pt x="40082" y="6077"/>
                  <a:pt x="41458" y="7857"/>
                  <a:pt x="42018" y="10177"/>
                </a:cubicBezTo>
                <a:cubicBezTo>
                  <a:pt x="42425" y="11861"/>
                  <a:pt x="42367" y="13690"/>
                  <a:pt x="41854" y="15319"/>
                </a:cubicBezTo>
                <a:cubicBezTo>
                  <a:pt x="43115" y="17553"/>
                  <a:pt x="43556" y="20449"/>
                  <a:pt x="43052" y="23181"/>
                </a:cubicBezTo>
                <a:cubicBezTo>
                  <a:pt x="42382" y="26813"/>
                  <a:pt x="40164" y="29533"/>
                  <a:pt x="37440" y="30063"/>
                </a:cubicBezTo>
                <a:cubicBezTo>
                  <a:pt x="37427" y="32330"/>
                  <a:pt x="36694" y="34480"/>
                  <a:pt x="35431" y="35960"/>
                </a:cubicBezTo>
                <a:cubicBezTo>
                  <a:pt x="33512" y="38209"/>
                  <a:pt x="30740" y="38498"/>
                  <a:pt x="28591" y="36674"/>
                </a:cubicBezTo>
                <a:cubicBezTo>
                  <a:pt x="27896" y="39807"/>
                  <a:pt x="26035" y="42202"/>
                  <a:pt x="23703" y="42965"/>
                </a:cubicBezTo>
                <a:cubicBezTo>
                  <a:pt x="20955" y="43864"/>
                  <a:pt x="18087" y="42332"/>
                  <a:pt x="16516" y="39125"/>
                </a:cubicBezTo>
                <a:cubicBezTo>
                  <a:pt x="12808" y="42169"/>
                  <a:pt x="7992" y="40458"/>
                  <a:pt x="5840" y="35331"/>
                </a:cubicBezTo>
                <a:cubicBezTo>
                  <a:pt x="3726" y="35668"/>
                  <a:pt x="1741" y="33883"/>
                  <a:pt x="1146" y="31109"/>
                </a:cubicBezTo>
                <a:cubicBezTo>
                  <a:pt x="715" y="29102"/>
                  <a:pt x="1096" y="26936"/>
                  <a:pt x="2149" y="25410"/>
                </a:cubicBezTo>
                <a:cubicBezTo>
                  <a:pt x="655" y="24213"/>
                  <a:pt x="-177" y="21916"/>
                  <a:pt x="31" y="19563"/>
                </a:cubicBezTo>
                <a:cubicBezTo>
                  <a:pt x="275" y="16808"/>
                  <a:pt x="1881" y="14650"/>
                  <a:pt x="3899" y="14366"/>
                </a:cubicBezTo>
                <a:cubicBezTo>
                  <a:pt x="3911" y="14320"/>
                  <a:pt x="3924" y="14275"/>
                  <a:pt x="3936" y="14229"/>
                </a:cubicBezTo>
                <a:close/>
              </a:path>
              <a:path w="2990912" h="2781627">
                <a:moveTo>
                  <a:pt x="1453557" y="2727299"/>
                </a:moveTo>
                <a:cubicBezTo>
                  <a:pt x="1453557" y="2757304"/>
                  <a:pt x="1429234" y="2781627"/>
                  <a:pt x="1399229" y="2781627"/>
                </a:cubicBezTo>
                <a:cubicBezTo>
                  <a:pt x="1369224" y="2781627"/>
                  <a:pt x="1344901" y="2757304"/>
                  <a:pt x="1344901" y="2727299"/>
                </a:cubicBezTo>
                <a:cubicBezTo>
                  <a:pt x="1344901" y="2697294"/>
                  <a:pt x="1369224" y="2672971"/>
                  <a:pt x="1399229" y="2672971"/>
                </a:cubicBezTo>
                <a:cubicBezTo>
                  <a:pt x="1429234" y="2672971"/>
                  <a:pt x="1453557" y="2697294"/>
                  <a:pt x="1453557" y="2727299"/>
                </a:cubicBezTo>
                <a:close/>
              </a:path>
              <a:path w="2990912" h="2781627">
                <a:moveTo>
                  <a:pt x="1520195" y="2503957"/>
                </a:moveTo>
                <a:cubicBezTo>
                  <a:pt x="1520195" y="2563966"/>
                  <a:pt x="1471548" y="2612613"/>
                  <a:pt x="1411539" y="2612613"/>
                </a:cubicBezTo>
                <a:cubicBezTo>
                  <a:pt x="1351530" y="2612613"/>
                  <a:pt x="1302883" y="2563966"/>
                  <a:pt x="1302883" y="2503957"/>
                </a:cubicBezTo>
                <a:cubicBezTo>
                  <a:pt x="1302883" y="2443948"/>
                  <a:pt x="1351530" y="2395301"/>
                  <a:pt x="1411539" y="2395301"/>
                </a:cubicBezTo>
                <a:cubicBezTo>
                  <a:pt x="1471548" y="2395301"/>
                  <a:pt x="1520195" y="2443948"/>
                  <a:pt x="1520195" y="2503957"/>
                </a:cubicBezTo>
                <a:close/>
              </a:path>
              <a:path w="2990912" h="2781627">
                <a:moveTo>
                  <a:pt x="1592814" y="2172124"/>
                </a:moveTo>
                <a:cubicBezTo>
                  <a:pt x="1592814" y="2262138"/>
                  <a:pt x="1519844" y="2335108"/>
                  <a:pt x="1429830" y="2335108"/>
                </a:cubicBezTo>
                <a:cubicBezTo>
                  <a:pt x="1339816" y="2335108"/>
                  <a:pt x="1266846" y="2262138"/>
                  <a:pt x="1266846" y="2172124"/>
                </a:cubicBezTo>
                <a:cubicBezTo>
                  <a:pt x="1266846" y="2082110"/>
                  <a:pt x="1339816" y="2009140"/>
                  <a:pt x="1429830" y="2009140"/>
                </a:cubicBezTo>
                <a:cubicBezTo>
                  <a:pt x="1519844" y="2009140"/>
                  <a:pt x="1592814" y="2082110"/>
                  <a:pt x="1592814" y="2172124"/>
                </a:cubicBezTo>
                <a:close/>
              </a:path>
              <a:path w="43256" h="61441" fill="none" extrusionOk="0">
                <a:moveTo>
                  <a:pt x="6193" y="35095"/>
                </a:moveTo>
                <a:cubicBezTo>
                  <a:pt x="5838" y="35288"/>
                  <a:pt x="6236" y="35079"/>
                  <a:pt x="5856" y="35139"/>
                </a:cubicBezTo>
              </a:path>
            </a:pathLst>
          </a:custGeom>
          <a:solidFill>
            <a:srgbClr val="FFFFFF"/>
          </a:solidFill>
          <a:ln w="1905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1008000" rtlCol="0" anchor="ctr"/>
          <a:lstStyle/>
          <a:p>
            <a:pPr algn="ctr"/>
            <a:r>
              <a:rPr lang="en-GB" dirty="0">
                <a:solidFill>
                  <a:srgbClr val="019542"/>
                </a:solidFill>
              </a:rPr>
              <a:t>What should we do if our VIPs do not make us feel happy or safe?</a:t>
            </a:r>
          </a:p>
        </p:txBody>
      </p:sp>
    </p:spTree>
    <p:extLst>
      <p:ext uri="{BB962C8B-B14F-4D97-AF65-F5344CB8AC3E}">
        <p14:creationId xmlns:p14="http://schemas.microsoft.com/office/powerpoint/2010/main" val="313503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childTnLst>
                                </p:cTn>
                              </p:par>
                            </p:childTnLst>
                          </p:cTn>
                        </p:par>
                        <p:par>
                          <p:cTn id="17" fill="hold">
                            <p:stCondLst>
                              <p:cond delay="0"/>
                            </p:stCondLst>
                            <p:childTnLst>
                              <p:par>
                                <p:cTn id="18" presetID="10" presetClass="entr" presetSubtype="0" fill="hold" grpId="0" nodeType="after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fade">
                                      <p:cBhvr>
                                        <p:cTn id="20" dur="500"/>
                                        <p:tgtEl>
                                          <p:spTgt spid="29"/>
                                        </p:tgtEl>
                                      </p:cBhvr>
                                    </p:animEffec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9" grpId="0" animBg="1"/>
      <p:bldP spid="4"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8B0D20A-0CAA-4B0C-8B75-17D49BA50B56}"/>
              </a:ext>
            </a:extLst>
          </p:cNvPr>
          <p:cNvSpPr>
            <a:spLocks noGrp="1" noChangeArrowheads="1"/>
          </p:cNvSpPr>
          <p:nvPr>
            <p:ph type="title"/>
          </p:nvPr>
        </p:nvSpPr>
        <p:spPr>
          <a:xfrm>
            <a:off x="457200" y="479425"/>
            <a:ext cx="8220075" cy="993775"/>
          </a:xfrm>
        </p:spPr>
        <p:txBody>
          <a:bodyPr/>
          <a:lstStyle/>
          <a:p>
            <a:pPr eaLnBrk="1" hangingPunct="1"/>
            <a:r>
              <a:rPr lang="en-GB" altLang="en-US" dirty="0"/>
              <a:t>Showing We Care</a:t>
            </a:r>
          </a:p>
        </p:txBody>
      </p:sp>
      <p:pic>
        <p:nvPicPr>
          <p:cNvPr id="17" name="Whole Class">
            <a:extLst>
              <a:ext uri="{FF2B5EF4-FFF2-40B4-BE49-F238E27FC236}">
                <a16:creationId xmlns:a16="http://schemas.microsoft.com/office/drawing/2014/main" id="{40D61244-E157-4CBE-9F02-B08E64E04CA6}"/>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534987" y="1596798"/>
            <a:ext cx="8064500" cy="3006271"/>
          </a:xfrm>
          <a:prstGeom prst="rect">
            <a:avLst/>
          </a:prstGeom>
          <a:solidFill>
            <a:srgbClr val="01954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3240000" bIns="108000" rtlCol="0" anchor="ctr"/>
          <a:lstStyle/>
          <a:p>
            <a:r>
              <a:rPr lang="en-GB" dirty="0"/>
              <a:t>Jude is playing a football game online against his friends. He is speaking to them over his headset but they keep letting goals in and giving the ball away to the other team. Jude is telling his friends that they are rubbish and that it is their fault that they are losing. Jude thinks he is being funny but his friends are really upset. Jude can’t see their reactions, he can only hear them so he doesn’t realise how upset they are. </a:t>
            </a:r>
          </a:p>
        </p:txBody>
      </p:sp>
      <p:sp>
        <p:nvSpPr>
          <p:cNvPr id="19" name="Rectangle 18"/>
          <p:cNvSpPr/>
          <p:nvPr/>
        </p:nvSpPr>
        <p:spPr>
          <a:xfrm>
            <a:off x="5544456" y="1596798"/>
            <a:ext cx="3059793" cy="3006271"/>
          </a:xfrm>
          <a:prstGeom prst="rect">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544457" y="1794226"/>
            <a:ext cx="2968886" cy="2611414"/>
          </a:xfrm>
          <a:prstGeom prst="rect">
            <a:avLst/>
          </a:prstGeom>
        </p:spPr>
      </p:pic>
      <p:sp>
        <p:nvSpPr>
          <p:cNvPr id="22" name="Rectangle 21"/>
          <p:cNvSpPr/>
          <p:nvPr/>
        </p:nvSpPr>
        <p:spPr>
          <a:xfrm>
            <a:off x="539750" y="4726668"/>
            <a:ext cx="8059737" cy="1582057"/>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252000" tIns="108000" rIns="108000" bIns="108000" rtlCol="0" anchor="ctr"/>
          <a:lstStyle/>
          <a:p>
            <a:r>
              <a:rPr lang="en-GB" dirty="0"/>
              <a:t>In the example above, Jude might not have carried on saying hurtful things if he realised his friends were upset. Being online means we can’t always see someone else’s reactions so we have to be careful with how we speak and behave. We should make sure we consider how others might feel and be clear with how we communicate.</a:t>
            </a:r>
          </a:p>
        </p:txBody>
      </p:sp>
      <p:sp>
        <p:nvSpPr>
          <p:cNvPr id="26" name="Pentagon 25"/>
          <p:cNvSpPr/>
          <p:nvPr/>
        </p:nvSpPr>
        <p:spPr>
          <a:xfrm>
            <a:off x="-123598" y="3064780"/>
            <a:ext cx="5979886" cy="1340860"/>
          </a:xfrm>
          <a:prstGeom prst="homePlate">
            <a:avLst/>
          </a:prstGeom>
          <a:solidFill>
            <a:srgbClr val="00A8E9"/>
          </a:solidFill>
          <a:ln w="28575">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lIns="648000" tIns="108000" rIns="108000" bIns="108000" rtlCol="0" anchor="ctr"/>
          <a:lstStyle/>
          <a:p>
            <a:r>
              <a:rPr lang="en-GB" sz="2000" dirty="0"/>
              <a:t>How could our behaviour online affect other people? </a:t>
            </a:r>
          </a:p>
        </p:txBody>
      </p:sp>
      <p:sp>
        <p:nvSpPr>
          <p:cNvPr id="25" name="Pentagon 24"/>
          <p:cNvSpPr/>
          <p:nvPr/>
        </p:nvSpPr>
        <p:spPr>
          <a:xfrm>
            <a:off x="-116114" y="1473199"/>
            <a:ext cx="5979886" cy="1340860"/>
          </a:xfrm>
          <a:prstGeom prst="homePlate">
            <a:avLst/>
          </a:prstGeom>
          <a:solidFill>
            <a:srgbClr val="8D358B"/>
          </a:solidFill>
          <a:ln w="28575">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lIns="648000" tIns="108000" rIns="108000" bIns="108000" rtlCol="0" anchor="ctr"/>
          <a:lstStyle/>
          <a:p>
            <a:r>
              <a:rPr lang="en-GB" sz="2000" dirty="0"/>
              <a:t>How does the way we behave affect other people when we are with them in person?</a:t>
            </a:r>
          </a:p>
        </p:txBody>
      </p:sp>
    </p:spTree>
    <p:extLst>
      <p:ext uri="{BB962C8B-B14F-4D97-AF65-F5344CB8AC3E}">
        <p14:creationId xmlns:p14="http://schemas.microsoft.com/office/powerpoint/2010/main" val="1664389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par>
                                <p:cTn id="10" presetID="1" presetClass="entr" presetSubtype="0" fill="hold" grpId="1" nodeType="withEffect">
                                  <p:stCondLst>
                                    <p:cond delay="0"/>
                                  </p:stCondLst>
                                  <p:childTnLst>
                                    <p:set>
                                      <p:cBhvr>
                                        <p:cTn id="11" dur="1" fill="hold">
                                          <p:stCondLst>
                                            <p:cond delay="0"/>
                                          </p:stCondLst>
                                        </p:cTn>
                                        <p:tgtEl>
                                          <p:spTgt spid="3">
                                            <p:bg/>
                                          </p:spTgt>
                                        </p:tgtEl>
                                        <p:attrNameLst>
                                          <p:attrName>style.visibility</p:attrName>
                                        </p:attrNameLst>
                                      </p:cBhvr>
                                      <p:to>
                                        <p:strVal val="visible"/>
                                      </p:to>
                                    </p:set>
                                  </p:childTnLst>
                                </p:cTn>
                              </p:par>
                              <p:par>
                                <p:cTn id="12" presetID="1" presetClass="entr" presetSubtype="0" fill="hold" grpId="1" nodeType="with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childTnLst>
                                </p:cTn>
                              </p:par>
                              <p:par>
                                <p:cTn id="14" presetID="42" presetClass="entr" presetSubtype="0"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
                                          </p:val>
                                        </p:tav>
                                        <p:tav tm="100000">
                                          <p:val>
                                            <p:strVal val="#ppt_x"/>
                                          </p:val>
                                        </p:tav>
                                      </p:tavLst>
                                    </p:anim>
                                    <p:anim calcmode="lin" valueType="num">
                                      <p:cBhvr>
                                        <p:cTn id="18" dur="1000" fill="hold"/>
                                        <p:tgtEl>
                                          <p:spTgt spid="3"/>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1000"/>
                                        <p:tgtEl>
                                          <p:spTgt spid="19"/>
                                        </p:tgtEl>
                                      </p:cBhvr>
                                    </p:animEffect>
                                    <p:anim calcmode="lin" valueType="num">
                                      <p:cBhvr>
                                        <p:cTn id="22" dur="1000" fill="hold"/>
                                        <p:tgtEl>
                                          <p:spTgt spid="19"/>
                                        </p:tgtEl>
                                        <p:attrNameLst>
                                          <p:attrName>ppt_x</p:attrName>
                                        </p:attrNameLst>
                                      </p:cBhvr>
                                      <p:tavLst>
                                        <p:tav tm="0">
                                          <p:val>
                                            <p:strVal val="#ppt_x"/>
                                          </p:val>
                                        </p:tav>
                                        <p:tav tm="100000">
                                          <p:val>
                                            <p:strVal val="#ppt_x"/>
                                          </p:val>
                                        </p:tav>
                                      </p:tavLst>
                                    </p:anim>
                                    <p:anim calcmode="lin" valueType="num">
                                      <p:cBhvr>
                                        <p:cTn id="23"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left)">
                                      <p:cBhvr>
                                        <p:cTn id="28" dur="2000"/>
                                        <p:tgtEl>
                                          <p:spTgt spid="25"/>
                                        </p:tgtEl>
                                      </p:cBhvr>
                                    </p:animEffect>
                                  </p:childTnLst>
                                </p:cTn>
                              </p:par>
                              <p:par>
                                <p:cTn id="29" presetID="10" presetClass="exit" presetSubtype="0" fill="hold" nodeType="withEffect">
                                  <p:stCondLst>
                                    <p:cond delay="0"/>
                                  </p:stCondLst>
                                  <p:childTnLst>
                                    <p:animEffect transition="out" filter="fade">
                                      <p:cBhvr>
                                        <p:cTn id="30" dur="500"/>
                                        <p:tgtEl>
                                          <p:spTgt spid="3">
                                            <p:txEl>
                                              <p:pRg st="0" end="0"/>
                                            </p:txEl>
                                          </p:spTgt>
                                        </p:tgtEl>
                                      </p:cBhvr>
                                    </p:animEffect>
                                    <p:set>
                                      <p:cBhvr>
                                        <p:cTn id="31"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wipe(left)">
                                      <p:cBhvr>
                                        <p:cTn id="36" dur="2000"/>
                                        <p:tgtEl>
                                          <p:spTgt spid="26"/>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1000"/>
                                        <p:tgtEl>
                                          <p:spTgt spid="22"/>
                                        </p:tgtEl>
                                      </p:cBhvr>
                                    </p:animEffect>
                                    <p:anim calcmode="lin" valueType="num">
                                      <p:cBhvr>
                                        <p:cTn id="42" dur="1000" fill="hold"/>
                                        <p:tgtEl>
                                          <p:spTgt spid="22"/>
                                        </p:tgtEl>
                                        <p:attrNameLst>
                                          <p:attrName>ppt_x</p:attrName>
                                        </p:attrNameLst>
                                      </p:cBhvr>
                                      <p:tavLst>
                                        <p:tav tm="0">
                                          <p:val>
                                            <p:strVal val="#ppt_x"/>
                                          </p:val>
                                        </p:tav>
                                        <p:tav tm="100000">
                                          <p:val>
                                            <p:strVal val="#ppt_x"/>
                                          </p:val>
                                        </p:tav>
                                      </p:tavLst>
                                    </p:anim>
                                    <p:anim calcmode="lin" valueType="num">
                                      <p:cBhvr>
                                        <p:cTn id="43"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uiExpand="1" build="allAtOnce" animBg="1"/>
      <p:bldP spid="19" grpId="0" animBg="1"/>
      <p:bldP spid="22" grpId="0" animBg="1"/>
      <p:bldP spid="26" grpId="0" animBg="1"/>
      <p:bldP spid="2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8B0D20A-0CAA-4B0C-8B75-17D49BA50B56}"/>
              </a:ext>
            </a:extLst>
          </p:cNvPr>
          <p:cNvSpPr>
            <a:spLocks noGrp="1" noChangeArrowheads="1"/>
          </p:cNvSpPr>
          <p:nvPr>
            <p:ph type="title"/>
          </p:nvPr>
        </p:nvSpPr>
        <p:spPr>
          <a:xfrm>
            <a:off x="457200" y="479425"/>
            <a:ext cx="8220075" cy="993775"/>
          </a:xfrm>
        </p:spPr>
        <p:txBody>
          <a:bodyPr/>
          <a:lstStyle/>
          <a:p>
            <a:pPr eaLnBrk="1" hangingPunct="1"/>
            <a:r>
              <a:rPr lang="en-GB" altLang="en-US" dirty="0"/>
              <a:t>Showing We Care</a:t>
            </a:r>
          </a:p>
        </p:txBody>
      </p:sp>
      <p:grpSp>
        <p:nvGrpSpPr>
          <p:cNvPr id="5" name="Group 4">
            <a:extLst>
              <a:ext uri="{FF2B5EF4-FFF2-40B4-BE49-F238E27FC236}">
                <a16:creationId xmlns:a16="http://schemas.microsoft.com/office/drawing/2014/main" id="{3ABE221A-5CA8-4E2F-8098-C546E7697700}"/>
              </a:ext>
            </a:extLst>
          </p:cNvPr>
          <p:cNvGrpSpPr>
            <a:grpSpLocks/>
          </p:cNvGrpSpPr>
          <p:nvPr/>
        </p:nvGrpSpPr>
        <p:grpSpPr bwMode="auto">
          <a:xfrm>
            <a:off x="1042988" y="4076700"/>
            <a:ext cx="1570037" cy="1570038"/>
            <a:chOff x="4788025" y="4522833"/>
            <a:chExt cx="1569992" cy="1569992"/>
          </a:xfrm>
        </p:grpSpPr>
        <p:sp>
          <p:nvSpPr>
            <p:cNvPr id="6" name="Oval 5">
              <a:hlinkClick r:id="rId2" action="ppaction://hlinksldjump"/>
              <a:extLst>
                <a:ext uri="{FF2B5EF4-FFF2-40B4-BE49-F238E27FC236}">
                  <a16:creationId xmlns:a16="http://schemas.microsoft.com/office/drawing/2014/main" id="{732A473C-C9DF-449E-AE8A-29FF5723E152}"/>
                </a:ext>
              </a:extLst>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7" name="Rectangle 4">
              <a:hlinkClick r:id="rId2" action="ppaction://hlinksldjump"/>
              <a:extLst>
                <a:ext uri="{FF2B5EF4-FFF2-40B4-BE49-F238E27FC236}">
                  <a16:creationId xmlns:a16="http://schemas.microsoft.com/office/drawing/2014/main" id="{F93C71F8-40C7-4E76-B7EF-2FD5B6F276C8}"/>
                </a:ext>
              </a:extLst>
            </p:cNvPr>
            <p:cNvSpPr>
              <a:spLocks noChangeArrowheads="1"/>
            </p:cNvSpPr>
            <p:nvPr/>
          </p:nvSpPr>
          <p:spPr bwMode="auto">
            <a:xfrm>
              <a:off x="4788025" y="5184718"/>
              <a:ext cx="15699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1600" b="1">
                  <a:solidFill>
                    <a:schemeClr val="bg1"/>
                  </a:solidFill>
                </a:rPr>
                <a:t>Consolidating</a:t>
              </a:r>
            </a:p>
          </p:txBody>
        </p:sp>
      </p:grpSp>
      <p:grpSp>
        <p:nvGrpSpPr>
          <p:cNvPr id="8" name="Group 7">
            <a:extLst>
              <a:ext uri="{FF2B5EF4-FFF2-40B4-BE49-F238E27FC236}">
                <a16:creationId xmlns:a16="http://schemas.microsoft.com/office/drawing/2014/main" id="{701A3B65-A7C4-46C5-AF8B-B16A1CA5435B}"/>
              </a:ext>
            </a:extLst>
          </p:cNvPr>
          <p:cNvGrpSpPr>
            <a:grpSpLocks/>
          </p:cNvGrpSpPr>
          <p:nvPr/>
        </p:nvGrpSpPr>
        <p:grpSpPr bwMode="auto">
          <a:xfrm>
            <a:off x="6530975" y="4067175"/>
            <a:ext cx="1577975" cy="1570038"/>
            <a:chOff x="6574042" y="4512842"/>
            <a:chExt cx="1577281" cy="1569992"/>
          </a:xfrm>
        </p:grpSpPr>
        <p:sp>
          <p:nvSpPr>
            <p:cNvPr id="9" name="Oval 8">
              <a:hlinkClick r:id="rId3" action="ppaction://hlinksldjump"/>
              <a:extLst>
                <a:ext uri="{FF2B5EF4-FFF2-40B4-BE49-F238E27FC236}">
                  <a16:creationId xmlns:a16="http://schemas.microsoft.com/office/drawing/2014/main" id="{B87EE3D1-181B-4C5E-B5CB-C788580279C7}"/>
                </a:ext>
              </a:extLst>
            </p:cNvPr>
            <p:cNvSpPr/>
            <p:nvPr/>
          </p:nvSpPr>
          <p:spPr>
            <a:xfrm>
              <a:off x="6574042" y="4512842"/>
              <a:ext cx="1569347"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11" name="Rectangle 7">
              <a:hlinkClick r:id="rId3" action="ppaction://hlinksldjump"/>
              <a:extLst>
                <a:ext uri="{FF2B5EF4-FFF2-40B4-BE49-F238E27FC236}">
                  <a16:creationId xmlns:a16="http://schemas.microsoft.com/office/drawing/2014/main" id="{0CD1716D-68B5-4307-9717-F2C76E1F0D46}"/>
                </a:ext>
              </a:extLst>
            </p:cNvPr>
            <p:cNvSpPr>
              <a:spLocks noChangeArrowheads="1"/>
            </p:cNvSpPr>
            <p:nvPr/>
          </p:nvSpPr>
          <p:spPr bwMode="auto">
            <a:xfrm>
              <a:off x="6581331" y="5184718"/>
              <a:ext cx="15699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1600" b="1">
                  <a:solidFill>
                    <a:schemeClr val="bg1"/>
                  </a:solidFill>
                </a:rPr>
                <a:t>Reflecting </a:t>
              </a:r>
            </a:p>
          </p:txBody>
        </p:sp>
      </p:grpSp>
      <p:pic>
        <p:nvPicPr>
          <p:cNvPr id="12" name="Individual Work">
            <a:extLst>
              <a:ext uri="{FF2B5EF4-FFF2-40B4-BE49-F238E27FC236}">
                <a16:creationId xmlns:a16="http://schemas.microsoft.com/office/drawing/2014/main" id="{E644C73E-1421-42B3-AF9E-00F9D6A7D3BF}"/>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 name="Group 12">
            <a:extLst>
              <a:ext uri="{FF2B5EF4-FFF2-40B4-BE49-F238E27FC236}">
                <a16:creationId xmlns:a16="http://schemas.microsoft.com/office/drawing/2014/main" id="{1736F997-1503-4315-B07B-471E0BAB22D4}"/>
              </a:ext>
            </a:extLst>
          </p:cNvPr>
          <p:cNvGrpSpPr>
            <a:grpSpLocks/>
          </p:cNvGrpSpPr>
          <p:nvPr/>
        </p:nvGrpSpPr>
        <p:grpSpPr bwMode="auto">
          <a:xfrm>
            <a:off x="827088" y="1597025"/>
            <a:ext cx="7489825" cy="823913"/>
            <a:chOff x="827584" y="1596751"/>
            <a:chExt cx="7488832" cy="824137"/>
          </a:xfrm>
        </p:grpSpPr>
        <p:sp>
          <p:nvSpPr>
            <p:cNvPr id="14" name="Rectangle 13">
              <a:extLst>
                <a:ext uri="{FF2B5EF4-FFF2-40B4-BE49-F238E27FC236}">
                  <a16:creationId xmlns:a16="http://schemas.microsoft.com/office/drawing/2014/main" id="{D548F440-C1B2-45C6-943B-21E4DCAFAB5B}"/>
                </a:ext>
              </a:extLst>
            </p:cNvPr>
            <p:cNvSpPr/>
            <p:nvPr/>
          </p:nvSpPr>
          <p:spPr>
            <a:xfrm>
              <a:off x="827584" y="1596751"/>
              <a:ext cx="7488832" cy="824137"/>
            </a:xfrm>
            <a:prstGeom prst="rect">
              <a:avLst/>
            </a:prstGeom>
            <a:solidFill>
              <a:schemeClr val="bg1"/>
            </a:solidFill>
            <a:ln w="1905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 name="TextBox 9">
              <a:extLst>
                <a:ext uri="{FF2B5EF4-FFF2-40B4-BE49-F238E27FC236}">
                  <a16:creationId xmlns:a16="http://schemas.microsoft.com/office/drawing/2014/main" id="{8D109047-DA6F-4030-90D2-918C0423EB6D}"/>
                </a:ext>
              </a:extLst>
            </p:cNvPr>
            <p:cNvSpPr txBox="1">
              <a:spLocks noChangeArrowheads="1"/>
            </p:cNvSpPr>
            <p:nvPr/>
          </p:nvSpPr>
          <p:spPr bwMode="auto">
            <a:xfrm>
              <a:off x="930275" y="1685763"/>
              <a:ext cx="72739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dirty="0">
                  <a:solidFill>
                    <a:schemeClr val="tx1"/>
                  </a:solidFill>
                </a:rPr>
                <a:t>Thinking of all we have discussed so far, create a list of ways you can show your VIPs respect using the </a:t>
              </a:r>
              <a:r>
                <a:rPr lang="en-GB" altLang="en-US" dirty="0">
                  <a:solidFill>
                    <a:srgbClr val="00B0F0"/>
                  </a:solidFill>
                </a:rPr>
                <a:t>Respecting Our VIPs Activity Sheet</a:t>
              </a:r>
              <a:r>
                <a:rPr lang="en-GB" altLang="en-US" dirty="0">
                  <a:solidFill>
                    <a:schemeClr val="tx1"/>
                  </a:solidFill>
                </a:rPr>
                <a:t>. </a:t>
              </a:r>
            </a:p>
          </p:txBody>
        </p:sp>
      </p:grpSp>
      <p:pic>
        <p:nvPicPr>
          <p:cNvPr id="3" name="Picture 2" descr="A picture containing application&#10;&#10;Description automatically generated">
            <a:extLst>
              <a:ext uri="{FF2B5EF4-FFF2-40B4-BE49-F238E27FC236}">
                <a16:creationId xmlns:a16="http://schemas.microsoft.com/office/drawing/2014/main" id="{D07F5570-1A5A-4F4D-92FF-D73EE075051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311099" y="2557296"/>
            <a:ext cx="2521802" cy="3547476"/>
          </a:xfrm>
          <a:prstGeom prst="rect">
            <a:avLst/>
          </a:prstGeom>
          <a:ln w="76200">
            <a:solidFill>
              <a:schemeClr val="accent3"/>
            </a:solidFill>
          </a:ln>
        </p:spPr>
      </p:pic>
    </p:spTree>
    <p:extLst>
      <p:ext uri="{BB962C8B-B14F-4D97-AF65-F5344CB8AC3E}">
        <p14:creationId xmlns:p14="http://schemas.microsoft.com/office/powerpoint/2010/main" val="3386413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Consolidating</a:t>
            </a:r>
          </a:p>
        </p:txBody>
      </p:sp>
    </p:spTree>
    <p:extLst>
      <p:ext uri="{BB962C8B-B14F-4D97-AF65-F5344CB8AC3E}">
        <p14:creationId xmlns:p14="http://schemas.microsoft.com/office/powerpoint/2010/main" val="39782993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4">
            <a:extLst>
              <a:ext uri="{FF2B5EF4-FFF2-40B4-BE49-F238E27FC236}">
                <a16:creationId xmlns:a16="http://schemas.microsoft.com/office/drawing/2014/main" id="{00005066-F1F4-4247-80B8-1F69586266F4}"/>
              </a:ext>
            </a:extLst>
          </p:cNvPr>
          <p:cNvGrpSpPr>
            <a:grpSpLocks/>
          </p:cNvGrpSpPr>
          <p:nvPr/>
        </p:nvGrpSpPr>
        <p:grpSpPr bwMode="auto">
          <a:xfrm>
            <a:off x="993775" y="3860800"/>
            <a:ext cx="3116263" cy="2087563"/>
            <a:chOff x="1209795" y="1407600"/>
            <a:chExt cx="3116764" cy="2088232"/>
          </a:xfrm>
        </p:grpSpPr>
        <p:sp>
          <p:nvSpPr>
            <p:cNvPr id="4" name="Thought Bubble: Cloud 5">
              <a:extLst>
                <a:ext uri="{FF2B5EF4-FFF2-40B4-BE49-F238E27FC236}">
                  <a16:creationId xmlns:a16="http://schemas.microsoft.com/office/drawing/2014/main" id="{AD474C19-2F59-4FC3-BF50-E4FD54227CAD}"/>
                </a:ext>
              </a:extLst>
            </p:cNvPr>
            <p:cNvSpPr/>
            <p:nvPr/>
          </p:nvSpPr>
          <p:spPr>
            <a:xfrm>
              <a:off x="1209795" y="1407600"/>
              <a:ext cx="3116764" cy="2088232"/>
            </a:xfrm>
            <a:prstGeom prst="cloudCallout">
              <a:avLst>
                <a:gd name="adj1" fmla="val 51409"/>
                <a:gd name="adj2" fmla="val 60145"/>
              </a:avLst>
            </a:prstGeom>
            <a:solidFill>
              <a:schemeClr val="bg1"/>
            </a:solidFill>
            <a:ln w="1905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5" name="Freeform: Shape 6">
              <a:extLst>
                <a:ext uri="{FF2B5EF4-FFF2-40B4-BE49-F238E27FC236}">
                  <a16:creationId xmlns:a16="http://schemas.microsoft.com/office/drawing/2014/main" id="{A323B147-E8C6-4E81-8327-AB9F1515CCD7}"/>
                </a:ext>
              </a:extLst>
            </p:cNvPr>
            <p:cNvSpPr/>
            <p:nvPr/>
          </p:nvSpPr>
          <p:spPr>
            <a:xfrm>
              <a:off x="1374922" y="1513997"/>
              <a:ext cx="2824617" cy="1789685"/>
            </a:xfrm>
            <a:custGeom>
              <a:avLst/>
              <a:gdLst>
                <a:gd name="connsiteX0" fmla="*/ 2084438 w 2880851"/>
                <a:gd name="connsiteY0" fmla="*/ 49161 h 1789471"/>
                <a:gd name="connsiteX1" fmla="*/ 2084438 w 2880851"/>
                <a:gd name="connsiteY1" fmla="*/ 49161 h 1789471"/>
                <a:gd name="connsiteX2" fmla="*/ 1995948 w 2880851"/>
                <a:gd name="connsiteY2" fmla="*/ 29497 h 1789471"/>
                <a:gd name="connsiteX3" fmla="*/ 1936954 w 2880851"/>
                <a:gd name="connsiteY3" fmla="*/ 9832 h 1789471"/>
                <a:gd name="connsiteX4" fmla="*/ 1907458 w 2880851"/>
                <a:gd name="connsiteY4" fmla="*/ 0 h 1789471"/>
                <a:gd name="connsiteX5" fmla="*/ 1691148 w 2880851"/>
                <a:gd name="connsiteY5" fmla="*/ 9832 h 1789471"/>
                <a:gd name="connsiteX6" fmla="*/ 1641987 w 2880851"/>
                <a:gd name="connsiteY6" fmla="*/ 19664 h 1789471"/>
                <a:gd name="connsiteX7" fmla="*/ 1563329 w 2880851"/>
                <a:gd name="connsiteY7" fmla="*/ 29497 h 1789471"/>
                <a:gd name="connsiteX8" fmla="*/ 1504335 w 2880851"/>
                <a:gd name="connsiteY8" fmla="*/ 49161 h 1789471"/>
                <a:gd name="connsiteX9" fmla="*/ 1474838 w 2880851"/>
                <a:gd name="connsiteY9" fmla="*/ 68826 h 1789471"/>
                <a:gd name="connsiteX10" fmla="*/ 1278193 w 2880851"/>
                <a:gd name="connsiteY10" fmla="*/ 78658 h 1789471"/>
                <a:gd name="connsiteX11" fmla="*/ 1229032 w 2880851"/>
                <a:gd name="connsiteY11" fmla="*/ 88490 h 1789471"/>
                <a:gd name="connsiteX12" fmla="*/ 1199535 w 2880851"/>
                <a:gd name="connsiteY12" fmla="*/ 108155 h 1789471"/>
                <a:gd name="connsiteX13" fmla="*/ 1140542 w 2880851"/>
                <a:gd name="connsiteY13" fmla="*/ 117987 h 1789471"/>
                <a:gd name="connsiteX14" fmla="*/ 1101213 w 2880851"/>
                <a:gd name="connsiteY14" fmla="*/ 127819 h 1789471"/>
                <a:gd name="connsiteX15" fmla="*/ 1071716 w 2880851"/>
                <a:gd name="connsiteY15" fmla="*/ 147484 h 1789471"/>
                <a:gd name="connsiteX16" fmla="*/ 953729 w 2880851"/>
                <a:gd name="connsiteY16" fmla="*/ 147484 h 1789471"/>
                <a:gd name="connsiteX17" fmla="*/ 884903 w 2880851"/>
                <a:gd name="connsiteY17" fmla="*/ 147484 h 1789471"/>
                <a:gd name="connsiteX18" fmla="*/ 825909 w 2880851"/>
                <a:gd name="connsiteY18" fmla="*/ 167148 h 1789471"/>
                <a:gd name="connsiteX19" fmla="*/ 806245 w 2880851"/>
                <a:gd name="connsiteY19" fmla="*/ 196645 h 1789471"/>
                <a:gd name="connsiteX20" fmla="*/ 747251 w 2880851"/>
                <a:gd name="connsiteY20" fmla="*/ 216309 h 1789471"/>
                <a:gd name="connsiteX21" fmla="*/ 717754 w 2880851"/>
                <a:gd name="connsiteY21" fmla="*/ 226142 h 1789471"/>
                <a:gd name="connsiteX22" fmla="*/ 688258 w 2880851"/>
                <a:gd name="connsiteY22" fmla="*/ 245806 h 1789471"/>
                <a:gd name="connsiteX23" fmla="*/ 648929 w 2880851"/>
                <a:gd name="connsiteY23" fmla="*/ 255638 h 1789471"/>
                <a:gd name="connsiteX24" fmla="*/ 619432 w 2880851"/>
                <a:gd name="connsiteY24" fmla="*/ 275303 h 1789471"/>
                <a:gd name="connsiteX25" fmla="*/ 580103 w 2880851"/>
                <a:gd name="connsiteY25" fmla="*/ 304800 h 1789471"/>
                <a:gd name="connsiteX26" fmla="*/ 530942 w 2880851"/>
                <a:gd name="connsiteY26" fmla="*/ 324464 h 1789471"/>
                <a:gd name="connsiteX27" fmla="*/ 471948 w 2880851"/>
                <a:gd name="connsiteY27" fmla="*/ 353961 h 1789471"/>
                <a:gd name="connsiteX28" fmla="*/ 442451 w 2880851"/>
                <a:gd name="connsiteY28" fmla="*/ 373626 h 1789471"/>
                <a:gd name="connsiteX29" fmla="*/ 422787 w 2880851"/>
                <a:gd name="connsiteY29" fmla="*/ 403122 h 1789471"/>
                <a:gd name="connsiteX30" fmla="*/ 334296 w 2880851"/>
                <a:gd name="connsiteY30" fmla="*/ 452284 h 1789471"/>
                <a:gd name="connsiteX31" fmla="*/ 265471 w 2880851"/>
                <a:gd name="connsiteY31" fmla="*/ 491613 h 1789471"/>
                <a:gd name="connsiteX32" fmla="*/ 235974 w 2880851"/>
                <a:gd name="connsiteY32" fmla="*/ 501445 h 1789471"/>
                <a:gd name="connsiteX33" fmla="*/ 206477 w 2880851"/>
                <a:gd name="connsiteY33" fmla="*/ 530942 h 1789471"/>
                <a:gd name="connsiteX34" fmla="*/ 196645 w 2880851"/>
                <a:gd name="connsiteY34" fmla="*/ 560438 h 1789471"/>
                <a:gd name="connsiteX35" fmla="*/ 137651 w 2880851"/>
                <a:gd name="connsiteY35" fmla="*/ 599767 h 1789471"/>
                <a:gd name="connsiteX36" fmla="*/ 108154 w 2880851"/>
                <a:gd name="connsiteY36" fmla="*/ 619432 h 1789471"/>
                <a:gd name="connsiteX37" fmla="*/ 68825 w 2880851"/>
                <a:gd name="connsiteY37" fmla="*/ 688258 h 1789471"/>
                <a:gd name="connsiteX38" fmla="*/ 49161 w 2880851"/>
                <a:gd name="connsiteY38" fmla="*/ 757084 h 1789471"/>
                <a:gd name="connsiteX39" fmla="*/ 39329 w 2880851"/>
                <a:gd name="connsiteY39" fmla="*/ 904567 h 1789471"/>
                <a:gd name="connsiteX40" fmla="*/ 19664 w 2880851"/>
                <a:gd name="connsiteY40" fmla="*/ 963561 h 1789471"/>
                <a:gd name="connsiteX41" fmla="*/ 9832 w 2880851"/>
                <a:gd name="connsiteY41" fmla="*/ 1042219 h 1789471"/>
                <a:gd name="connsiteX42" fmla="*/ 0 w 2880851"/>
                <a:gd name="connsiteY42" fmla="*/ 1071716 h 1789471"/>
                <a:gd name="connsiteX43" fmla="*/ 29496 w 2880851"/>
                <a:gd name="connsiteY43" fmla="*/ 1179871 h 1789471"/>
                <a:gd name="connsiteX44" fmla="*/ 49161 w 2880851"/>
                <a:gd name="connsiteY44" fmla="*/ 1238864 h 1789471"/>
                <a:gd name="connsiteX45" fmla="*/ 58993 w 2880851"/>
                <a:gd name="connsiteY45" fmla="*/ 1268361 h 1789471"/>
                <a:gd name="connsiteX46" fmla="*/ 88490 w 2880851"/>
                <a:gd name="connsiteY46" fmla="*/ 1297858 h 1789471"/>
                <a:gd name="connsiteX47" fmla="*/ 127819 w 2880851"/>
                <a:gd name="connsiteY47" fmla="*/ 1356851 h 1789471"/>
                <a:gd name="connsiteX48" fmla="*/ 157316 w 2880851"/>
                <a:gd name="connsiteY48" fmla="*/ 1376516 h 1789471"/>
                <a:gd name="connsiteX49" fmla="*/ 186813 w 2880851"/>
                <a:gd name="connsiteY49" fmla="*/ 1435509 h 1789471"/>
                <a:gd name="connsiteX50" fmla="*/ 206477 w 2880851"/>
                <a:gd name="connsiteY50" fmla="*/ 1494503 h 1789471"/>
                <a:gd name="connsiteX51" fmla="*/ 255638 w 2880851"/>
                <a:gd name="connsiteY51" fmla="*/ 1582993 h 1789471"/>
                <a:gd name="connsiteX52" fmla="*/ 285135 w 2880851"/>
                <a:gd name="connsiteY52" fmla="*/ 1592826 h 1789471"/>
                <a:gd name="connsiteX53" fmla="*/ 324464 w 2880851"/>
                <a:gd name="connsiteY53" fmla="*/ 1641987 h 1789471"/>
                <a:gd name="connsiteX54" fmla="*/ 353961 w 2880851"/>
                <a:gd name="connsiteY54" fmla="*/ 1671484 h 1789471"/>
                <a:gd name="connsiteX55" fmla="*/ 393290 w 2880851"/>
                <a:gd name="connsiteY55" fmla="*/ 1681316 h 1789471"/>
                <a:gd name="connsiteX56" fmla="*/ 452283 w 2880851"/>
                <a:gd name="connsiteY56" fmla="*/ 1700980 h 1789471"/>
                <a:gd name="connsiteX57" fmla="*/ 511277 w 2880851"/>
                <a:gd name="connsiteY57" fmla="*/ 1740309 h 1789471"/>
                <a:gd name="connsiteX58" fmla="*/ 570271 w 2880851"/>
                <a:gd name="connsiteY58" fmla="*/ 1759974 h 1789471"/>
                <a:gd name="connsiteX59" fmla="*/ 619432 w 2880851"/>
                <a:gd name="connsiteY59" fmla="*/ 1769806 h 1789471"/>
                <a:gd name="connsiteX60" fmla="*/ 678425 w 2880851"/>
                <a:gd name="connsiteY60" fmla="*/ 1789471 h 1789471"/>
                <a:gd name="connsiteX61" fmla="*/ 1120877 w 2880851"/>
                <a:gd name="connsiteY61" fmla="*/ 1769806 h 1789471"/>
                <a:gd name="connsiteX62" fmla="*/ 1150374 w 2880851"/>
                <a:gd name="connsiteY62" fmla="*/ 1759974 h 1789471"/>
                <a:gd name="connsiteX63" fmla="*/ 1602658 w 2880851"/>
                <a:gd name="connsiteY63" fmla="*/ 1750142 h 1789471"/>
                <a:gd name="connsiteX64" fmla="*/ 1661651 w 2880851"/>
                <a:gd name="connsiteY64" fmla="*/ 1720645 h 1789471"/>
                <a:gd name="connsiteX65" fmla="*/ 1720645 w 2880851"/>
                <a:gd name="connsiteY65" fmla="*/ 1700980 h 1789471"/>
                <a:gd name="connsiteX66" fmla="*/ 1750142 w 2880851"/>
                <a:gd name="connsiteY66" fmla="*/ 1691148 h 1789471"/>
                <a:gd name="connsiteX67" fmla="*/ 1877961 w 2880851"/>
                <a:gd name="connsiteY67" fmla="*/ 1681316 h 1789471"/>
                <a:gd name="connsiteX68" fmla="*/ 1927122 w 2880851"/>
                <a:gd name="connsiteY68" fmla="*/ 1671484 h 1789471"/>
                <a:gd name="connsiteX69" fmla="*/ 1986116 w 2880851"/>
                <a:gd name="connsiteY69" fmla="*/ 1661651 h 1789471"/>
                <a:gd name="connsiteX70" fmla="*/ 2015613 w 2880851"/>
                <a:gd name="connsiteY70" fmla="*/ 1651819 h 1789471"/>
                <a:gd name="connsiteX71" fmla="*/ 2054942 w 2880851"/>
                <a:gd name="connsiteY71" fmla="*/ 1641987 h 1789471"/>
                <a:gd name="connsiteX72" fmla="*/ 2084438 w 2880851"/>
                <a:gd name="connsiteY72" fmla="*/ 1632155 h 1789471"/>
                <a:gd name="connsiteX73" fmla="*/ 2153264 w 2880851"/>
                <a:gd name="connsiteY73" fmla="*/ 1612490 h 1789471"/>
                <a:gd name="connsiteX74" fmla="*/ 2182761 w 2880851"/>
                <a:gd name="connsiteY74" fmla="*/ 1592826 h 1789471"/>
                <a:gd name="connsiteX75" fmla="*/ 2212258 w 2880851"/>
                <a:gd name="connsiteY75" fmla="*/ 1582993 h 1789471"/>
                <a:gd name="connsiteX76" fmla="*/ 2281083 w 2880851"/>
                <a:gd name="connsiteY76" fmla="*/ 1553497 h 1789471"/>
                <a:gd name="connsiteX77" fmla="*/ 2310580 w 2880851"/>
                <a:gd name="connsiteY77" fmla="*/ 1533832 h 1789471"/>
                <a:gd name="connsiteX78" fmla="*/ 2340077 w 2880851"/>
                <a:gd name="connsiteY78" fmla="*/ 1524000 h 1789471"/>
                <a:gd name="connsiteX79" fmla="*/ 2399071 w 2880851"/>
                <a:gd name="connsiteY79" fmla="*/ 1484671 h 1789471"/>
                <a:gd name="connsiteX80" fmla="*/ 2418735 w 2880851"/>
                <a:gd name="connsiteY80" fmla="*/ 1455174 h 1789471"/>
                <a:gd name="connsiteX81" fmla="*/ 2448232 w 2880851"/>
                <a:gd name="connsiteY81" fmla="*/ 1445342 h 1789471"/>
                <a:gd name="connsiteX82" fmla="*/ 2458064 w 2880851"/>
                <a:gd name="connsiteY82" fmla="*/ 1415845 h 1789471"/>
                <a:gd name="connsiteX83" fmla="*/ 2487561 w 2880851"/>
                <a:gd name="connsiteY83" fmla="*/ 1396180 h 1789471"/>
                <a:gd name="connsiteX84" fmla="*/ 2517058 w 2880851"/>
                <a:gd name="connsiteY84" fmla="*/ 1337187 h 1789471"/>
                <a:gd name="connsiteX85" fmla="*/ 2605548 w 2880851"/>
                <a:gd name="connsiteY85" fmla="*/ 1288026 h 1789471"/>
                <a:gd name="connsiteX86" fmla="*/ 2635045 w 2880851"/>
                <a:gd name="connsiteY86" fmla="*/ 1258529 h 1789471"/>
                <a:gd name="connsiteX87" fmla="*/ 2664542 w 2880851"/>
                <a:gd name="connsiteY87" fmla="*/ 1248697 h 1789471"/>
                <a:gd name="connsiteX88" fmla="*/ 2674374 w 2880851"/>
                <a:gd name="connsiteY88" fmla="*/ 1219200 h 1789471"/>
                <a:gd name="connsiteX89" fmla="*/ 2733367 w 2880851"/>
                <a:gd name="connsiteY89" fmla="*/ 1179871 h 1789471"/>
                <a:gd name="connsiteX90" fmla="*/ 2772696 w 2880851"/>
                <a:gd name="connsiteY90" fmla="*/ 1120877 h 1789471"/>
                <a:gd name="connsiteX91" fmla="*/ 2792361 w 2880851"/>
                <a:gd name="connsiteY91" fmla="*/ 1091380 h 1789471"/>
                <a:gd name="connsiteX92" fmla="*/ 2841522 w 2880851"/>
                <a:gd name="connsiteY92" fmla="*/ 1022555 h 1789471"/>
                <a:gd name="connsiteX93" fmla="*/ 2871019 w 2880851"/>
                <a:gd name="connsiteY93" fmla="*/ 934064 h 1789471"/>
                <a:gd name="connsiteX94" fmla="*/ 2880851 w 2880851"/>
                <a:gd name="connsiteY94" fmla="*/ 904567 h 1789471"/>
                <a:gd name="connsiteX95" fmla="*/ 2871019 w 2880851"/>
                <a:gd name="connsiteY95" fmla="*/ 747251 h 1789471"/>
                <a:gd name="connsiteX96" fmla="*/ 2861187 w 2880851"/>
                <a:gd name="connsiteY96" fmla="*/ 717755 h 1789471"/>
                <a:gd name="connsiteX97" fmla="*/ 2851354 w 2880851"/>
                <a:gd name="connsiteY97" fmla="*/ 599767 h 1789471"/>
                <a:gd name="connsiteX98" fmla="*/ 2841522 w 2880851"/>
                <a:gd name="connsiteY98" fmla="*/ 540774 h 1789471"/>
                <a:gd name="connsiteX99" fmla="*/ 2821858 w 2880851"/>
                <a:gd name="connsiteY99" fmla="*/ 462116 h 1789471"/>
                <a:gd name="connsiteX100" fmla="*/ 2812025 w 2880851"/>
                <a:gd name="connsiteY100" fmla="*/ 373626 h 1789471"/>
                <a:gd name="connsiteX101" fmla="*/ 2802193 w 2880851"/>
                <a:gd name="connsiteY101" fmla="*/ 334297 h 1789471"/>
                <a:gd name="connsiteX102" fmla="*/ 2772696 w 2880851"/>
                <a:gd name="connsiteY102" fmla="*/ 324464 h 1789471"/>
                <a:gd name="connsiteX103" fmla="*/ 2713703 w 2880851"/>
                <a:gd name="connsiteY103" fmla="*/ 285135 h 1789471"/>
                <a:gd name="connsiteX104" fmla="*/ 2664542 w 2880851"/>
                <a:gd name="connsiteY104" fmla="*/ 245806 h 1789471"/>
                <a:gd name="connsiteX105" fmla="*/ 2635045 w 2880851"/>
                <a:gd name="connsiteY105" fmla="*/ 216309 h 1789471"/>
                <a:gd name="connsiteX106" fmla="*/ 2576051 w 2880851"/>
                <a:gd name="connsiteY106" fmla="*/ 196645 h 1789471"/>
                <a:gd name="connsiteX107" fmla="*/ 2546554 w 2880851"/>
                <a:gd name="connsiteY107" fmla="*/ 176980 h 1789471"/>
                <a:gd name="connsiteX108" fmla="*/ 2487561 w 2880851"/>
                <a:gd name="connsiteY108" fmla="*/ 157316 h 1789471"/>
                <a:gd name="connsiteX109" fmla="*/ 2379406 w 2880851"/>
                <a:gd name="connsiteY109" fmla="*/ 117987 h 1789471"/>
                <a:gd name="connsiteX110" fmla="*/ 2192593 w 2880851"/>
                <a:gd name="connsiteY110" fmla="*/ 88490 h 1789471"/>
                <a:gd name="connsiteX111" fmla="*/ 2084438 w 2880851"/>
                <a:gd name="connsiteY111" fmla="*/ 49161 h 1789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2880851" h="1789471">
                  <a:moveTo>
                    <a:pt x="2084438" y="49161"/>
                  </a:moveTo>
                  <a:lnTo>
                    <a:pt x="2084438" y="49161"/>
                  </a:lnTo>
                  <a:cubicBezTo>
                    <a:pt x="2054941" y="42606"/>
                    <a:pt x="2025144" y="37283"/>
                    <a:pt x="1995948" y="29497"/>
                  </a:cubicBezTo>
                  <a:cubicBezTo>
                    <a:pt x="1975919" y="24156"/>
                    <a:pt x="1956619" y="16387"/>
                    <a:pt x="1936954" y="9832"/>
                  </a:cubicBezTo>
                  <a:lnTo>
                    <a:pt x="1907458" y="0"/>
                  </a:lnTo>
                  <a:cubicBezTo>
                    <a:pt x="1835355" y="3277"/>
                    <a:pt x="1763129" y="4500"/>
                    <a:pt x="1691148" y="9832"/>
                  </a:cubicBezTo>
                  <a:cubicBezTo>
                    <a:pt x="1674482" y="11066"/>
                    <a:pt x="1658504" y="17123"/>
                    <a:pt x="1641987" y="19664"/>
                  </a:cubicBezTo>
                  <a:cubicBezTo>
                    <a:pt x="1615871" y="23682"/>
                    <a:pt x="1589548" y="26219"/>
                    <a:pt x="1563329" y="29497"/>
                  </a:cubicBezTo>
                  <a:cubicBezTo>
                    <a:pt x="1543664" y="36052"/>
                    <a:pt x="1521582" y="37663"/>
                    <a:pt x="1504335" y="49161"/>
                  </a:cubicBezTo>
                  <a:cubicBezTo>
                    <a:pt x="1494503" y="55716"/>
                    <a:pt x="1486556" y="67298"/>
                    <a:pt x="1474838" y="68826"/>
                  </a:cubicBezTo>
                  <a:cubicBezTo>
                    <a:pt x="1409759" y="77315"/>
                    <a:pt x="1343741" y="75381"/>
                    <a:pt x="1278193" y="78658"/>
                  </a:cubicBezTo>
                  <a:cubicBezTo>
                    <a:pt x="1261806" y="81935"/>
                    <a:pt x="1244679" y="82622"/>
                    <a:pt x="1229032" y="88490"/>
                  </a:cubicBezTo>
                  <a:cubicBezTo>
                    <a:pt x="1217967" y="92639"/>
                    <a:pt x="1210746" y="104418"/>
                    <a:pt x="1199535" y="108155"/>
                  </a:cubicBezTo>
                  <a:cubicBezTo>
                    <a:pt x="1180622" y="114459"/>
                    <a:pt x="1160090" y="114077"/>
                    <a:pt x="1140542" y="117987"/>
                  </a:cubicBezTo>
                  <a:cubicBezTo>
                    <a:pt x="1127291" y="120637"/>
                    <a:pt x="1114323" y="124542"/>
                    <a:pt x="1101213" y="127819"/>
                  </a:cubicBezTo>
                  <a:cubicBezTo>
                    <a:pt x="1091381" y="134374"/>
                    <a:pt x="1082285" y="142199"/>
                    <a:pt x="1071716" y="147484"/>
                  </a:cubicBezTo>
                  <a:cubicBezTo>
                    <a:pt x="1029788" y="168448"/>
                    <a:pt x="1007492" y="153458"/>
                    <a:pt x="953729" y="147484"/>
                  </a:cubicBezTo>
                  <a:cubicBezTo>
                    <a:pt x="914401" y="134374"/>
                    <a:pt x="930390" y="133838"/>
                    <a:pt x="884903" y="147484"/>
                  </a:cubicBezTo>
                  <a:cubicBezTo>
                    <a:pt x="865049" y="153440"/>
                    <a:pt x="825909" y="167148"/>
                    <a:pt x="825909" y="167148"/>
                  </a:cubicBezTo>
                  <a:cubicBezTo>
                    <a:pt x="819354" y="176980"/>
                    <a:pt x="816266" y="190382"/>
                    <a:pt x="806245" y="196645"/>
                  </a:cubicBezTo>
                  <a:cubicBezTo>
                    <a:pt x="788667" y="207631"/>
                    <a:pt x="766916" y="209754"/>
                    <a:pt x="747251" y="216309"/>
                  </a:cubicBezTo>
                  <a:cubicBezTo>
                    <a:pt x="737419" y="219586"/>
                    <a:pt x="726378" y="220393"/>
                    <a:pt x="717754" y="226142"/>
                  </a:cubicBezTo>
                  <a:cubicBezTo>
                    <a:pt x="707922" y="232697"/>
                    <a:pt x="699119" y="241151"/>
                    <a:pt x="688258" y="245806"/>
                  </a:cubicBezTo>
                  <a:cubicBezTo>
                    <a:pt x="675837" y="251129"/>
                    <a:pt x="662039" y="252361"/>
                    <a:pt x="648929" y="255638"/>
                  </a:cubicBezTo>
                  <a:cubicBezTo>
                    <a:pt x="639097" y="262193"/>
                    <a:pt x="629048" y="268434"/>
                    <a:pt x="619432" y="275303"/>
                  </a:cubicBezTo>
                  <a:cubicBezTo>
                    <a:pt x="606097" y="284828"/>
                    <a:pt x="594428" y="296842"/>
                    <a:pt x="580103" y="304800"/>
                  </a:cubicBezTo>
                  <a:cubicBezTo>
                    <a:pt x="564675" y="313371"/>
                    <a:pt x="546728" y="316571"/>
                    <a:pt x="530942" y="324464"/>
                  </a:cubicBezTo>
                  <a:cubicBezTo>
                    <a:pt x="454701" y="362584"/>
                    <a:pt x="546089" y="329248"/>
                    <a:pt x="471948" y="353961"/>
                  </a:cubicBezTo>
                  <a:cubicBezTo>
                    <a:pt x="462116" y="360516"/>
                    <a:pt x="450807" y="365270"/>
                    <a:pt x="442451" y="373626"/>
                  </a:cubicBezTo>
                  <a:cubicBezTo>
                    <a:pt x="434095" y="381982"/>
                    <a:pt x="431680" y="395341"/>
                    <a:pt x="422787" y="403122"/>
                  </a:cubicBezTo>
                  <a:cubicBezTo>
                    <a:pt x="361473" y="456771"/>
                    <a:pt x="383450" y="431218"/>
                    <a:pt x="334296" y="452284"/>
                  </a:cubicBezTo>
                  <a:cubicBezTo>
                    <a:pt x="213613" y="504006"/>
                    <a:pt x="364230" y="442232"/>
                    <a:pt x="265471" y="491613"/>
                  </a:cubicBezTo>
                  <a:cubicBezTo>
                    <a:pt x="256201" y="496248"/>
                    <a:pt x="245806" y="498168"/>
                    <a:pt x="235974" y="501445"/>
                  </a:cubicBezTo>
                  <a:cubicBezTo>
                    <a:pt x="226142" y="511277"/>
                    <a:pt x="214190" y="519372"/>
                    <a:pt x="206477" y="530942"/>
                  </a:cubicBezTo>
                  <a:cubicBezTo>
                    <a:pt x="200728" y="539565"/>
                    <a:pt x="203973" y="553110"/>
                    <a:pt x="196645" y="560438"/>
                  </a:cubicBezTo>
                  <a:cubicBezTo>
                    <a:pt x="179933" y="577150"/>
                    <a:pt x="157316" y="586657"/>
                    <a:pt x="137651" y="599767"/>
                  </a:cubicBezTo>
                  <a:lnTo>
                    <a:pt x="108154" y="619432"/>
                  </a:lnTo>
                  <a:cubicBezTo>
                    <a:pt x="88407" y="649053"/>
                    <a:pt x="83793" y="653333"/>
                    <a:pt x="68825" y="688258"/>
                  </a:cubicBezTo>
                  <a:cubicBezTo>
                    <a:pt x="60363" y="708004"/>
                    <a:pt x="54150" y="737129"/>
                    <a:pt x="49161" y="757084"/>
                  </a:cubicBezTo>
                  <a:cubicBezTo>
                    <a:pt x="45884" y="806245"/>
                    <a:pt x="46297" y="855792"/>
                    <a:pt x="39329" y="904567"/>
                  </a:cubicBezTo>
                  <a:cubicBezTo>
                    <a:pt x="36398" y="925087"/>
                    <a:pt x="19664" y="963561"/>
                    <a:pt x="19664" y="963561"/>
                  </a:cubicBezTo>
                  <a:cubicBezTo>
                    <a:pt x="16387" y="989780"/>
                    <a:pt x="14559" y="1016222"/>
                    <a:pt x="9832" y="1042219"/>
                  </a:cubicBezTo>
                  <a:cubicBezTo>
                    <a:pt x="7978" y="1052416"/>
                    <a:pt x="0" y="1061352"/>
                    <a:pt x="0" y="1071716"/>
                  </a:cubicBezTo>
                  <a:cubicBezTo>
                    <a:pt x="0" y="1194233"/>
                    <a:pt x="228" y="1114018"/>
                    <a:pt x="29496" y="1179871"/>
                  </a:cubicBezTo>
                  <a:cubicBezTo>
                    <a:pt x="37914" y="1198813"/>
                    <a:pt x="42606" y="1219200"/>
                    <a:pt x="49161" y="1238864"/>
                  </a:cubicBezTo>
                  <a:cubicBezTo>
                    <a:pt x="52438" y="1248696"/>
                    <a:pt x="51664" y="1261032"/>
                    <a:pt x="58993" y="1268361"/>
                  </a:cubicBezTo>
                  <a:cubicBezTo>
                    <a:pt x="68825" y="1278193"/>
                    <a:pt x="79953" y="1286882"/>
                    <a:pt x="88490" y="1297858"/>
                  </a:cubicBezTo>
                  <a:cubicBezTo>
                    <a:pt x="103000" y="1316513"/>
                    <a:pt x="108155" y="1343741"/>
                    <a:pt x="127819" y="1356851"/>
                  </a:cubicBezTo>
                  <a:lnTo>
                    <a:pt x="157316" y="1376516"/>
                  </a:lnTo>
                  <a:cubicBezTo>
                    <a:pt x="193174" y="1484092"/>
                    <a:pt x="135986" y="1321148"/>
                    <a:pt x="186813" y="1435509"/>
                  </a:cubicBezTo>
                  <a:cubicBezTo>
                    <a:pt x="195232" y="1454451"/>
                    <a:pt x="199922" y="1474838"/>
                    <a:pt x="206477" y="1494503"/>
                  </a:cubicBezTo>
                  <a:cubicBezTo>
                    <a:pt x="215134" y="1520476"/>
                    <a:pt x="230280" y="1574540"/>
                    <a:pt x="255638" y="1582993"/>
                  </a:cubicBezTo>
                  <a:lnTo>
                    <a:pt x="285135" y="1592826"/>
                  </a:lnTo>
                  <a:cubicBezTo>
                    <a:pt x="301276" y="1641248"/>
                    <a:pt x="283412" y="1607776"/>
                    <a:pt x="324464" y="1641987"/>
                  </a:cubicBezTo>
                  <a:cubicBezTo>
                    <a:pt x="335146" y="1650889"/>
                    <a:pt x="341888" y="1664585"/>
                    <a:pt x="353961" y="1671484"/>
                  </a:cubicBezTo>
                  <a:cubicBezTo>
                    <a:pt x="365694" y="1678188"/>
                    <a:pt x="380347" y="1677433"/>
                    <a:pt x="393290" y="1681316"/>
                  </a:cubicBezTo>
                  <a:cubicBezTo>
                    <a:pt x="413144" y="1687272"/>
                    <a:pt x="452283" y="1700980"/>
                    <a:pt x="452283" y="1700980"/>
                  </a:cubicBezTo>
                  <a:cubicBezTo>
                    <a:pt x="471948" y="1714090"/>
                    <a:pt x="488856" y="1732835"/>
                    <a:pt x="511277" y="1740309"/>
                  </a:cubicBezTo>
                  <a:cubicBezTo>
                    <a:pt x="530942" y="1746864"/>
                    <a:pt x="549945" y="1755909"/>
                    <a:pt x="570271" y="1759974"/>
                  </a:cubicBezTo>
                  <a:cubicBezTo>
                    <a:pt x="586658" y="1763251"/>
                    <a:pt x="603309" y="1765409"/>
                    <a:pt x="619432" y="1769806"/>
                  </a:cubicBezTo>
                  <a:cubicBezTo>
                    <a:pt x="639430" y="1775260"/>
                    <a:pt x="678425" y="1789471"/>
                    <a:pt x="678425" y="1789471"/>
                  </a:cubicBezTo>
                  <a:lnTo>
                    <a:pt x="1120877" y="1769806"/>
                  </a:lnTo>
                  <a:cubicBezTo>
                    <a:pt x="1131205" y="1768945"/>
                    <a:pt x="1140018" y="1760397"/>
                    <a:pt x="1150374" y="1759974"/>
                  </a:cubicBezTo>
                  <a:cubicBezTo>
                    <a:pt x="1301046" y="1753824"/>
                    <a:pt x="1451897" y="1753419"/>
                    <a:pt x="1602658" y="1750142"/>
                  </a:cubicBezTo>
                  <a:cubicBezTo>
                    <a:pt x="1710248" y="1714275"/>
                    <a:pt x="1547270" y="1771480"/>
                    <a:pt x="1661651" y="1720645"/>
                  </a:cubicBezTo>
                  <a:cubicBezTo>
                    <a:pt x="1680593" y="1712226"/>
                    <a:pt x="1700980" y="1707535"/>
                    <a:pt x="1720645" y="1700980"/>
                  </a:cubicBezTo>
                  <a:cubicBezTo>
                    <a:pt x="1730477" y="1697703"/>
                    <a:pt x="1739808" y="1691943"/>
                    <a:pt x="1750142" y="1691148"/>
                  </a:cubicBezTo>
                  <a:lnTo>
                    <a:pt x="1877961" y="1681316"/>
                  </a:lnTo>
                  <a:lnTo>
                    <a:pt x="1927122" y="1671484"/>
                  </a:lnTo>
                  <a:cubicBezTo>
                    <a:pt x="1946736" y="1667918"/>
                    <a:pt x="1966655" y="1665976"/>
                    <a:pt x="1986116" y="1661651"/>
                  </a:cubicBezTo>
                  <a:cubicBezTo>
                    <a:pt x="1996233" y="1659403"/>
                    <a:pt x="2005648" y="1654666"/>
                    <a:pt x="2015613" y="1651819"/>
                  </a:cubicBezTo>
                  <a:cubicBezTo>
                    <a:pt x="2028606" y="1648107"/>
                    <a:pt x="2041949" y="1645699"/>
                    <a:pt x="2054942" y="1641987"/>
                  </a:cubicBezTo>
                  <a:cubicBezTo>
                    <a:pt x="2064907" y="1639140"/>
                    <a:pt x="2074473" y="1635002"/>
                    <a:pt x="2084438" y="1632155"/>
                  </a:cubicBezTo>
                  <a:cubicBezTo>
                    <a:pt x="2099134" y="1627956"/>
                    <a:pt x="2137551" y="1620346"/>
                    <a:pt x="2153264" y="1612490"/>
                  </a:cubicBezTo>
                  <a:cubicBezTo>
                    <a:pt x="2163833" y="1607205"/>
                    <a:pt x="2172192" y="1598111"/>
                    <a:pt x="2182761" y="1592826"/>
                  </a:cubicBezTo>
                  <a:cubicBezTo>
                    <a:pt x="2192031" y="1588191"/>
                    <a:pt x="2202732" y="1587076"/>
                    <a:pt x="2212258" y="1582993"/>
                  </a:cubicBezTo>
                  <a:cubicBezTo>
                    <a:pt x="2297297" y="1546547"/>
                    <a:pt x="2211915" y="1576553"/>
                    <a:pt x="2281083" y="1553497"/>
                  </a:cubicBezTo>
                  <a:cubicBezTo>
                    <a:pt x="2290915" y="1546942"/>
                    <a:pt x="2300011" y="1539117"/>
                    <a:pt x="2310580" y="1533832"/>
                  </a:cubicBezTo>
                  <a:cubicBezTo>
                    <a:pt x="2319850" y="1529197"/>
                    <a:pt x="2331017" y="1529033"/>
                    <a:pt x="2340077" y="1524000"/>
                  </a:cubicBezTo>
                  <a:cubicBezTo>
                    <a:pt x="2360737" y="1512522"/>
                    <a:pt x="2399071" y="1484671"/>
                    <a:pt x="2399071" y="1484671"/>
                  </a:cubicBezTo>
                  <a:cubicBezTo>
                    <a:pt x="2405626" y="1474839"/>
                    <a:pt x="2409508" y="1462556"/>
                    <a:pt x="2418735" y="1455174"/>
                  </a:cubicBezTo>
                  <a:cubicBezTo>
                    <a:pt x="2426828" y="1448700"/>
                    <a:pt x="2440903" y="1452671"/>
                    <a:pt x="2448232" y="1445342"/>
                  </a:cubicBezTo>
                  <a:cubicBezTo>
                    <a:pt x="2455561" y="1438013"/>
                    <a:pt x="2451590" y="1423938"/>
                    <a:pt x="2458064" y="1415845"/>
                  </a:cubicBezTo>
                  <a:cubicBezTo>
                    <a:pt x="2465446" y="1406617"/>
                    <a:pt x="2477729" y="1402735"/>
                    <a:pt x="2487561" y="1396180"/>
                  </a:cubicBezTo>
                  <a:cubicBezTo>
                    <a:pt x="2494575" y="1375139"/>
                    <a:pt x="2499118" y="1352884"/>
                    <a:pt x="2517058" y="1337187"/>
                  </a:cubicBezTo>
                  <a:cubicBezTo>
                    <a:pt x="2558669" y="1300777"/>
                    <a:pt x="2565034" y="1301530"/>
                    <a:pt x="2605548" y="1288026"/>
                  </a:cubicBezTo>
                  <a:cubicBezTo>
                    <a:pt x="2615380" y="1278194"/>
                    <a:pt x="2623475" y="1266242"/>
                    <a:pt x="2635045" y="1258529"/>
                  </a:cubicBezTo>
                  <a:cubicBezTo>
                    <a:pt x="2643669" y="1252780"/>
                    <a:pt x="2657213" y="1256026"/>
                    <a:pt x="2664542" y="1248697"/>
                  </a:cubicBezTo>
                  <a:cubicBezTo>
                    <a:pt x="2671871" y="1241368"/>
                    <a:pt x="2667045" y="1226529"/>
                    <a:pt x="2674374" y="1219200"/>
                  </a:cubicBezTo>
                  <a:cubicBezTo>
                    <a:pt x="2691085" y="1202488"/>
                    <a:pt x="2733367" y="1179871"/>
                    <a:pt x="2733367" y="1179871"/>
                  </a:cubicBezTo>
                  <a:lnTo>
                    <a:pt x="2772696" y="1120877"/>
                  </a:lnTo>
                  <a:cubicBezTo>
                    <a:pt x="2779251" y="1111045"/>
                    <a:pt x="2785271" y="1100834"/>
                    <a:pt x="2792361" y="1091380"/>
                  </a:cubicBezTo>
                  <a:cubicBezTo>
                    <a:pt x="2828948" y="1042598"/>
                    <a:pt x="2812768" y="1065686"/>
                    <a:pt x="2841522" y="1022555"/>
                  </a:cubicBezTo>
                  <a:lnTo>
                    <a:pt x="2871019" y="934064"/>
                  </a:lnTo>
                  <a:lnTo>
                    <a:pt x="2880851" y="904567"/>
                  </a:lnTo>
                  <a:cubicBezTo>
                    <a:pt x="2877574" y="852128"/>
                    <a:pt x="2876519" y="799503"/>
                    <a:pt x="2871019" y="747251"/>
                  </a:cubicBezTo>
                  <a:cubicBezTo>
                    <a:pt x="2869934" y="736944"/>
                    <a:pt x="2862557" y="728028"/>
                    <a:pt x="2861187" y="717755"/>
                  </a:cubicBezTo>
                  <a:cubicBezTo>
                    <a:pt x="2855971" y="678636"/>
                    <a:pt x="2855712" y="638991"/>
                    <a:pt x="2851354" y="599767"/>
                  </a:cubicBezTo>
                  <a:cubicBezTo>
                    <a:pt x="2849152" y="579953"/>
                    <a:pt x="2845699" y="560267"/>
                    <a:pt x="2841522" y="540774"/>
                  </a:cubicBezTo>
                  <a:cubicBezTo>
                    <a:pt x="2835859" y="514348"/>
                    <a:pt x="2821858" y="462116"/>
                    <a:pt x="2821858" y="462116"/>
                  </a:cubicBezTo>
                  <a:cubicBezTo>
                    <a:pt x="2818580" y="432619"/>
                    <a:pt x="2816538" y="402959"/>
                    <a:pt x="2812025" y="373626"/>
                  </a:cubicBezTo>
                  <a:cubicBezTo>
                    <a:pt x="2809970" y="360270"/>
                    <a:pt x="2810634" y="344849"/>
                    <a:pt x="2802193" y="334297"/>
                  </a:cubicBezTo>
                  <a:cubicBezTo>
                    <a:pt x="2795719" y="326204"/>
                    <a:pt x="2781756" y="329497"/>
                    <a:pt x="2772696" y="324464"/>
                  </a:cubicBezTo>
                  <a:cubicBezTo>
                    <a:pt x="2752037" y="312986"/>
                    <a:pt x="2713703" y="285135"/>
                    <a:pt x="2713703" y="285135"/>
                  </a:cubicBezTo>
                  <a:cubicBezTo>
                    <a:pt x="2669722" y="219165"/>
                    <a:pt x="2721532" y="283800"/>
                    <a:pt x="2664542" y="245806"/>
                  </a:cubicBezTo>
                  <a:cubicBezTo>
                    <a:pt x="2652972" y="238093"/>
                    <a:pt x="2647200" y="223062"/>
                    <a:pt x="2635045" y="216309"/>
                  </a:cubicBezTo>
                  <a:cubicBezTo>
                    <a:pt x="2616925" y="206243"/>
                    <a:pt x="2576051" y="196645"/>
                    <a:pt x="2576051" y="196645"/>
                  </a:cubicBezTo>
                  <a:cubicBezTo>
                    <a:pt x="2566219" y="190090"/>
                    <a:pt x="2557353" y="181779"/>
                    <a:pt x="2546554" y="176980"/>
                  </a:cubicBezTo>
                  <a:cubicBezTo>
                    <a:pt x="2527613" y="168562"/>
                    <a:pt x="2487561" y="157316"/>
                    <a:pt x="2487561" y="157316"/>
                  </a:cubicBezTo>
                  <a:cubicBezTo>
                    <a:pt x="2425723" y="116090"/>
                    <a:pt x="2492064" y="155541"/>
                    <a:pt x="2379406" y="117987"/>
                  </a:cubicBezTo>
                  <a:cubicBezTo>
                    <a:pt x="2279874" y="84808"/>
                    <a:pt x="2341080" y="99912"/>
                    <a:pt x="2192593" y="88490"/>
                  </a:cubicBezTo>
                  <a:cubicBezTo>
                    <a:pt x="2124456" y="77134"/>
                    <a:pt x="2102464" y="55716"/>
                    <a:pt x="2084438" y="4916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6" name="TextBox 7">
              <a:extLst>
                <a:ext uri="{FF2B5EF4-FFF2-40B4-BE49-F238E27FC236}">
                  <a16:creationId xmlns:a16="http://schemas.microsoft.com/office/drawing/2014/main" id="{59A9CDDE-D7B3-4A6E-8CAE-0BFAB6C9BE88}"/>
                </a:ext>
              </a:extLst>
            </p:cNvPr>
            <p:cNvSpPr txBox="1">
              <a:spLocks noChangeArrowheads="1"/>
            </p:cNvSpPr>
            <p:nvPr/>
          </p:nvSpPr>
          <p:spPr bwMode="auto">
            <a:xfrm>
              <a:off x="1603256" y="1713052"/>
              <a:ext cx="237714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rgbClr val="019542"/>
                  </a:solidFill>
                </a:rPr>
                <a:t>How does showing our VIPs respect and treating them with kindness affect our VIPs’ lives?</a:t>
              </a:r>
            </a:p>
          </p:txBody>
        </p:sp>
      </p:grpSp>
      <p:grpSp>
        <p:nvGrpSpPr>
          <p:cNvPr id="7" name="Group 8">
            <a:extLst>
              <a:ext uri="{FF2B5EF4-FFF2-40B4-BE49-F238E27FC236}">
                <a16:creationId xmlns:a16="http://schemas.microsoft.com/office/drawing/2014/main" id="{E9BB6CB2-44A3-4B0E-BCD6-EF48D97F5ECC}"/>
              </a:ext>
            </a:extLst>
          </p:cNvPr>
          <p:cNvGrpSpPr>
            <a:grpSpLocks/>
          </p:cNvGrpSpPr>
          <p:nvPr/>
        </p:nvGrpSpPr>
        <p:grpSpPr bwMode="auto">
          <a:xfrm>
            <a:off x="5035550" y="3860800"/>
            <a:ext cx="3116263" cy="2087563"/>
            <a:chOff x="1209795" y="1407600"/>
            <a:chExt cx="3116764" cy="2088232"/>
          </a:xfrm>
        </p:grpSpPr>
        <p:sp>
          <p:nvSpPr>
            <p:cNvPr id="8" name="Thought Bubble: Cloud 9">
              <a:extLst>
                <a:ext uri="{FF2B5EF4-FFF2-40B4-BE49-F238E27FC236}">
                  <a16:creationId xmlns:a16="http://schemas.microsoft.com/office/drawing/2014/main" id="{4C25B746-670A-4721-B4CC-5CD0CC0497BC}"/>
                </a:ext>
              </a:extLst>
            </p:cNvPr>
            <p:cNvSpPr/>
            <p:nvPr/>
          </p:nvSpPr>
          <p:spPr>
            <a:xfrm>
              <a:off x="1209795" y="1407600"/>
              <a:ext cx="3116764" cy="2088232"/>
            </a:xfrm>
            <a:prstGeom prst="cloudCallout">
              <a:avLst>
                <a:gd name="adj1" fmla="val -52694"/>
                <a:gd name="adj2" fmla="val 56849"/>
              </a:avLst>
            </a:prstGeom>
            <a:solidFill>
              <a:schemeClr val="bg1"/>
            </a:solidFill>
            <a:ln w="1905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9" name="Freeform: Shape 10">
              <a:extLst>
                <a:ext uri="{FF2B5EF4-FFF2-40B4-BE49-F238E27FC236}">
                  <a16:creationId xmlns:a16="http://schemas.microsoft.com/office/drawing/2014/main" id="{ED0D63E8-109E-42BF-A75C-F2DBCE2E508F}"/>
                </a:ext>
              </a:extLst>
            </p:cNvPr>
            <p:cNvSpPr/>
            <p:nvPr/>
          </p:nvSpPr>
          <p:spPr>
            <a:xfrm>
              <a:off x="1374922" y="1513997"/>
              <a:ext cx="2824617" cy="1789685"/>
            </a:xfrm>
            <a:custGeom>
              <a:avLst/>
              <a:gdLst>
                <a:gd name="connsiteX0" fmla="*/ 2084438 w 2880851"/>
                <a:gd name="connsiteY0" fmla="*/ 49161 h 1789471"/>
                <a:gd name="connsiteX1" fmla="*/ 2084438 w 2880851"/>
                <a:gd name="connsiteY1" fmla="*/ 49161 h 1789471"/>
                <a:gd name="connsiteX2" fmla="*/ 1995948 w 2880851"/>
                <a:gd name="connsiteY2" fmla="*/ 29497 h 1789471"/>
                <a:gd name="connsiteX3" fmla="*/ 1936954 w 2880851"/>
                <a:gd name="connsiteY3" fmla="*/ 9832 h 1789471"/>
                <a:gd name="connsiteX4" fmla="*/ 1907458 w 2880851"/>
                <a:gd name="connsiteY4" fmla="*/ 0 h 1789471"/>
                <a:gd name="connsiteX5" fmla="*/ 1691148 w 2880851"/>
                <a:gd name="connsiteY5" fmla="*/ 9832 h 1789471"/>
                <a:gd name="connsiteX6" fmla="*/ 1641987 w 2880851"/>
                <a:gd name="connsiteY6" fmla="*/ 19664 h 1789471"/>
                <a:gd name="connsiteX7" fmla="*/ 1563329 w 2880851"/>
                <a:gd name="connsiteY7" fmla="*/ 29497 h 1789471"/>
                <a:gd name="connsiteX8" fmla="*/ 1504335 w 2880851"/>
                <a:gd name="connsiteY8" fmla="*/ 49161 h 1789471"/>
                <a:gd name="connsiteX9" fmla="*/ 1474838 w 2880851"/>
                <a:gd name="connsiteY9" fmla="*/ 68826 h 1789471"/>
                <a:gd name="connsiteX10" fmla="*/ 1278193 w 2880851"/>
                <a:gd name="connsiteY10" fmla="*/ 78658 h 1789471"/>
                <a:gd name="connsiteX11" fmla="*/ 1229032 w 2880851"/>
                <a:gd name="connsiteY11" fmla="*/ 88490 h 1789471"/>
                <a:gd name="connsiteX12" fmla="*/ 1199535 w 2880851"/>
                <a:gd name="connsiteY12" fmla="*/ 108155 h 1789471"/>
                <a:gd name="connsiteX13" fmla="*/ 1140542 w 2880851"/>
                <a:gd name="connsiteY13" fmla="*/ 117987 h 1789471"/>
                <a:gd name="connsiteX14" fmla="*/ 1101213 w 2880851"/>
                <a:gd name="connsiteY14" fmla="*/ 127819 h 1789471"/>
                <a:gd name="connsiteX15" fmla="*/ 1071716 w 2880851"/>
                <a:gd name="connsiteY15" fmla="*/ 147484 h 1789471"/>
                <a:gd name="connsiteX16" fmla="*/ 953729 w 2880851"/>
                <a:gd name="connsiteY16" fmla="*/ 147484 h 1789471"/>
                <a:gd name="connsiteX17" fmla="*/ 884903 w 2880851"/>
                <a:gd name="connsiteY17" fmla="*/ 147484 h 1789471"/>
                <a:gd name="connsiteX18" fmla="*/ 825909 w 2880851"/>
                <a:gd name="connsiteY18" fmla="*/ 167148 h 1789471"/>
                <a:gd name="connsiteX19" fmla="*/ 806245 w 2880851"/>
                <a:gd name="connsiteY19" fmla="*/ 196645 h 1789471"/>
                <a:gd name="connsiteX20" fmla="*/ 747251 w 2880851"/>
                <a:gd name="connsiteY20" fmla="*/ 216309 h 1789471"/>
                <a:gd name="connsiteX21" fmla="*/ 717754 w 2880851"/>
                <a:gd name="connsiteY21" fmla="*/ 226142 h 1789471"/>
                <a:gd name="connsiteX22" fmla="*/ 688258 w 2880851"/>
                <a:gd name="connsiteY22" fmla="*/ 245806 h 1789471"/>
                <a:gd name="connsiteX23" fmla="*/ 648929 w 2880851"/>
                <a:gd name="connsiteY23" fmla="*/ 255638 h 1789471"/>
                <a:gd name="connsiteX24" fmla="*/ 619432 w 2880851"/>
                <a:gd name="connsiteY24" fmla="*/ 275303 h 1789471"/>
                <a:gd name="connsiteX25" fmla="*/ 580103 w 2880851"/>
                <a:gd name="connsiteY25" fmla="*/ 304800 h 1789471"/>
                <a:gd name="connsiteX26" fmla="*/ 530942 w 2880851"/>
                <a:gd name="connsiteY26" fmla="*/ 324464 h 1789471"/>
                <a:gd name="connsiteX27" fmla="*/ 471948 w 2880851"/>
                <a:gd name="connsiteY27" fmla="*/ 353961 h 1789471"/>
                <a:gd name="connsiteX28" fmla="*/ 442451 w 2880851"/>
                <a:gd name="connsiteY28" fmla="*/ 373626 h 1789471"/>
                <a:gd name="connsiteX29" fmla="*/ 422787 w 2880851"/>
                <a:gd name="connsiteY29" fmla="*/ 403122 h 1789471"/>
                <a:gd name="connsiteX30" fmla="*/ 334296 w 2880851"/>
                <a:gd name="connsiteY30" fmla="*/ 452284 h 1789471"/>
                <a:gd name="connsiteX31" fmla="*/ 265471 w 2880851"/>
                <a:gd name="connsiteY31" fmla="*/ 491613 h 1789471"/>
                <a:gd name="connsiteX32" fmla="*/ 235974 w 2880851"/>
                <a:gd name="connsiteY32" fmla="*/ 501445 h 1789471"/>
                <a:gd name="connsiteX33" fmla="*/ 206477 w 2880851"/>
                <a:gd name="connsiteY33" fmla="*/ 530942 h 1789471"/>
                <a:gd name="connsiteX34" fmla="*/ 196645 w 2880851"/>
                <a:gd name="connsiteY34" fmla="*/ 560438 h 1789471"/>
                <a:gd name="connsiteX35" fmla="*/ 137651 w 2880851"/>
                <a:gd name="connsiteY35" fmla="*/ 599767 h 1789471"/>
                <a:gd name="connsiteX36" fmla="*/ 108154 w 2880851"/>
                <a:gd name="connsiteY36" fmla="*/ 619432 h 1789471"/>
                <a:gd name="connsiteX37" fmla="*/ 68825 w 2880851"/>
                <a:gd name="connsiteY37" fmla="*/ 688258 h 1789471"/>
                <a:gd name="connsiteX38" fmla="*/ 49161 w 2880851"/>
                <a:gd name="connsiteY38" fmla="*/ 757084 h 1789471"/>
                <a:gd name="connsiteX39" fmla="*/ 39329 w 2880851"/>
                <a:gd name="connsiteY39" fmla="*/ 904567 h 1789471"/>
                <a:gd name="connsiteX40" fmla="*/ 19664 w 2880851"/>
                <a:gd name="connsiteY40" fmla="*/ 963561 h 1789471"/>
                <a:gd name="connsiteX41" fmla="*/ 9832 w 2880851"/>
                <a:gd name="connsiteY41" fmla="*/ 1042219 h 1789471"/>
                <a:gd name="connsiteX42" fmla="*/ 0 w 2880851"/>
                <a:gd name="connsiteY42" fmla="*/ 1071716 h 1789471"/>
                <a:gd name="connsiteX43" fmla="*/ 29496 w 2880851"/>
                <a:gd name="connsiteY43" fmla="*/ 1179871 h 1789471"/>
                <a:gd name="connsiteX44" fmla="*/ 49161 w 2880851"/>
                <a:gd name="connsiteY44" fmla="*/ 1238864 h 1789471"/>
                <a:gd name="connsiteX45" fmla="*/ 58993 w 2880851"/>
                <a:gd name="connsiteY45" fmla="*/ 1268361 h 1789471"/>
                <a:gd name="connsiteX46" fmla="*/ 88490 w 2880851"/>
                <a:gd name="connsiteY46" fmla="*/ 1297858 h 1789471"/>
                <a:gd name="connsiteX47" fmla="*/ 127819 w 2880851"/>
                <a:gd name="connsiteY47" fmla="*/ 1356851 h 1789471"/>
                <a:gd name="connsiteX48" fmla="*/ 157316 w 2880851"/>
                <a:gd name="connsiteY48" fmla="*/ 1376516 h 1789471"/>
                <a:gd name="connsiteX49" fmla="*/ 186813 w 2880851"/>
                <a:gd name="connsiteY49" fmla="*/ 1435509 h 1789471"/>
                <a:gd name="connsiteX50" fmla="*/ 206477 w 2880851"/>
                <a:gd name="connsiteY50" fmla="*/ 1494503 h 1789471"/>
                <a:gd name="connsiteX51" fmla="*/ 255638 w 2880851"/>
                <a:gd name="connsiteY51" fmla="*/ 1582993 h 1789471"/>
                <a:gd name="connsiteX52" fmla="*/ 285135 w 2880851"/>
                <a:gd name="connsiteY52" fmla="*/ 1592826 h 1789471"/>
                <a:gd name="connsiteX53" fmla="*/ 324464 w 2880851"/>
                <a:gd name="connsiteY53" fmla="*/ 1641987 h 1789471"/>
                <a:gd name="connsiteX54" fmla="*/ 353961 w 2880851"/>
                <a:gd name="connsiteY54" fmla="*/ 1671484 h 1789471"/>
                <a:gd name="connsiteX55" fmla="*/ 393290 w 2880851"/>
                <a:gd name="connsiteY55" fmla="*/ 1681316 h 1789471"/>
                <a:gd name="connsiteX56" fmla="*/ 452283 w 2880851"/>
                <a:gd name="connsiteY56" fmla="*/ 1700980 h 1789471"/>
                <a:gd name="connsiteX57" fmla="*/ 511277 w 2880851"/>
                <a:gd name="connsiteY57" fmla="*/ 1740309 h 1789471"/>
                <a:gd name="connsiteX58" fmla="*/ 570271 w 2880851"/>
                <a:gd name="connsiteY58" fmla="*/ 1759974 h 1789471"/>
                <a:gd name="connsiteX59" fmla="*/ 619432 w 2880851"/>
                <a:gd name="connsiteY59" fmla="*/ 1769806 h 1789471"/>
                <a:gd name="connsiteX60" fmla="*/ 678425 w 2880851"/>
                <a:gd name="connsiteY60" fmla="*/ 1789471 h 1789471"/>
                <a:gd name="connsiteX61" fmla="*/ 1120877 w 2880851"/>
                <a:gd name="connsiteY61" fmla="*/ 1769806 h 1789471"/>
                <a:gd name="connsiteX62" fmla="*/ 1150374 w 2880851"/>
                <a:gd name="connsiteY62" fmla="*/ 1759974 h 1789471"/>
                <a:gd name="connsiteX63" fmla="*/ 1602658 w 2880851"/>
                <a:gd name="connsiteY63" fmla="*/ 1750142 h 1789471"/>
                <a:gd name="connsiteX64" fmla="*/ 1661651 w 2880851"/>
                <a:gd name="connsiteY64" fmla="*/ 1720645 h 1789471"/>
                <a:gd name="connsiteX65" fmla="*/ 1720645 w 2880851"/>
                <a:gd name="connsiteY65" fmla="*/ 1700980 h 1789471"/>
                <a:gd name="connsiteX66" fmla="*/ 1750142 w 2880851"/>
                <a:gd name="connsiteY66" fmla="*/ 1691148 h 1789471"/>
                <a:gd name="connsiteX67" fmla="*/ 1877961 w 2880851"/>
                <a:gd name="connsiteY67" fmla="*/ 1681316 h 1789471"/>
                <a:gd name="connsiteX68" fmla="*/ 1927122 w 2880851"/>
                <a:gd name="connsiteY68" fmla="*/ 1671484 h 1789471"/>
                <a:gd name="connsiteX69" fmla="*/ 1986116 w 2880851"/>
                <a:gd name="connsiteY69" fmla="*/ 1661651 h 1789471"/>
                <a:gd name="connsiteX70" fmla="*/ 2015613 w 2880851"/>
                <a:gd name="connsiteY70" fmla="*/ 1651819 h 1789471"/>
                <a:gd name="connsiteX71" fmla="*/ 2054942 w 2880851"/>
                <a:gd name="connsiteY71" fmla="*/ 1641987 h 1789471"/>
                <a:gd name="connsiteX72" fmla="*/ 2084438 w 2880851"/>
                <a:gd name="connsiteY72" fmla="*/ 1632155 h 1789471"/>
                <a:gd name="connsiteX73" fmla="*/ 2153264 w 2880851"/>
                <a:gd name="connsiteY73" fmla="*/ 1612490 h 1789471"/>
                <a:gd name="connsiteX74" fmla="*/ 2182761 w 2880851"/>
                <a:gd name="connsiteY74" fmla="*/ 1592826 h 1789471"/>
                <a:gd name="connsiteX75" fmla="*/ 2212258 w 2880851"/>
                <a:gd name="connsiteY75" fmla="*/ 1582993 h 1789471"/>
                <a:gd name="connsiteX76" fmla="*/ 2281083 w 2880851"/>
                <a:gd name="connsiteY76" fmla="*/ 1553497 h 1789471"/>
                <a:gd name="connsiteX77" fmla="*/ 2310580 w 2880851"/>
                <a:gd name="connsiteY77" fmla="*/ 1533832 h 1789471"/>
                <a:gd name="connsiteX78" fmla="*/ 2340077 w 2880851"/>
                <a:gd name="connsiteY78" fmla="*/ 1524000 h 1789471"/>
                <a:gd name="connsiteX79" fmla="*/ 2399071 w 2880851"/>
                <a:gd name="connsiteY79" fmla="*/ 1484671 h 1789471"/>
                <a:gd name="connsiteX80" fmla="*/ 2418735 w 2880851"/>
                <a:gd name="connsiteY80" fmla="*/ 1455174 h 1789471"/>
                <a:gd name="connsiteX81" fmla="*/ 2448232 w 2880851"/>
                <a:gd name="connsiteY81" fmla="*/ 1445342 h 1789471"/>
                <a:gd name="connsiteX82" fmla="*/ 2458064 w 2880851"/>
                <a:gd name="connsiteY82" fmla="*/ 1415845 h 1789471"/>
                <a:gd name="connsiteX83" fmla="*/ 2487561 w 2880851"/>
                <a:gd name="connsiteY83" fmla="*/ 1396180 h 1789471"/>
                <a:gd name="connsiteX84" fmla="*/ 2517058 w 2880851"/>
                <a:gd name="connsiteY84" fmla="*/ 1337187 h 1789471"/>
                <a:gd name="connsiteX85" fmla="*/ 2605548 w 2880851"/>
                <a:gd name="connsiteY85" fmla="*/ 1288026 h 1789471"/>
                <a:gd name="connsiteX86" fmla="*/ 2635045 w 2880851"/>
                <a:gd name="connsiteY86" fmla="*/ 1258529 h 1789471"/>
                <a:gd name="connsiteX87" fmla="*/ 2664542 w 2880851"/>
                <a:gd name="connsiteY87" fmla="*/ 1248697 h 1789471"/>
                <a:gd name="connsiteX88" fmla="*/ 2674374 w 2880851"/>
                <a:gd name="connsiteY88" fmla="*/ 1219200 h 1789471"/>
                <a:gd name="connsiteX89" fmla="*/ 2733367 w 2880851"/>
                <a:gd name="connsiteY89" fmla="*/ 1179871 h 1789471"/>
                <a:gd name="connsiteX90" fmla="*/ 2772696 w 2880851"/>
                <a:gd name="connsiteY90" fmla="*/ 1120877 h 1789471"/>
                <a:gd name="connsiteX91" fmla="*/ 2792361 w 2880851"/>
                <a:gd name="connsiteY91" fmla="*/ 1091380 h 1789471"/>
                <a:gd name="connsiteX92" fmla="*/ 2841522 w 2880851"/>
                <a:gd name="connsiteY92" fmla="*/ 1022555 h 1789471"/>
                <a:gd name="connsiteX93" fmla="*/ 2871019 w 2880851"/>
                <a:gd name="connsiteY93" fmla="*/ 934064 h 1789471"/>
                <a:gd name="connsiteX94" fmla="*/ 2880851 w 2880851"/>
                <a:gd name="connsiteY94" fmla="*/ 904567 h 1789471"/>
                <a:gd name="connsiteX95" fmla="*/ 2871019 w 2880851"/>
                <a:gd name="connsiteY95" fmla="*/ 747251 h 1789471"/>
                <a:gd name="connsiteX96" fmla="*/ 2861187 w 2880851"/>
                <a:gd name="connsiteY96" fmla="*/ 717755 h 1789471"/>
                <a:gd name="connsiteX97" fmla="*/ 2851354 w 2880851"/>
                <a:gd name="connsiteY97" fmla="*/ 599767 h 1789471"/>
                <a:gd name="connsiteX98" fmla="*/ 2841522 w 2880851"/>
                <a:gd name="connsiteY98" fmla="*/ 540774 h 1789471"/>
                <a:gd name="connsiteX99" fmla="*/ 2821858 w 2880851"/>
                <a:gd name="connsiteY99" fmla="*/ 462116 h 1789471"/>
                <a:gd name="connsiteX100" fmla="*/ 2812025 w 2880851"/>
                <a:gd name="connsiteY100" fmla="*/ 373626 h 1789471"/>
                <a:gd name="connsiteX101" fmla="*/ 2802193 w 2880851"/>
                <a:gd name="connsiteY101" fmla="*/ 334297 h 1789471"/>
                <a:gd name="connsiteX102" fmla="*/ 2772696 w 2880851"/>
                <a:gd name="connsiteY102" fmla="*/ 324464 h 1789471"/>
                <a:gd name="connsiteX103" fmla="*/ 2713703 w 2880851"/>
                <a:gd name="connsiteY103" fmla="*/ 285135 h 1789471"/>
                <a:gd name="connsiteX104" fmla="*/ 2664542 w 2880851"/>
                <a:gd name="connsiteY104" fmla="*/ 245806 h 1789471"/>
                <a:gd name="connsiteX105" fmla="*/ 2635045 w 2880851"/>
                <a:gd name="connsiteY105" fmla="*/ 216309 h 1789471"/>
                <a:gd name="connsiteX106" fmla="*/ 2576051 w 2880851"/>
                <a:gd name="connsiteY106" fmla="*/ 196645 h 1789471"/>
                <a:gd name="connsiteX107" fmla="*/ 2546554 w 2880851"/>
                <a:gd name="connsiteY107" fmla="*/ 176980 h 1789471"/>
                <a:gd name="connsiteX108" fmla="*/ 2487561 w 2880851"/>
                <a:gd name="connsiteY108" fmla="*/ 157316 h 1789471"/>
                <a:gd name="connsiteX109" fmla="*/ 2379406 w 2880851"/>
                <a:gd name="connsiteY109" fmla="*/ 117987 h 1789471"/>
                <a:gd name="connsiteX110" fmla="*/ 2192593 w 2880851"/>
                <a:gd name="connsiteY110" fmla="*/ 88490 h 1789471"/>
                <a:gd name="connsiteX111" fmla="*/ 2084438 w 2880851"/>
                <a:gd name="connsiteY111" fmla="*/ 49161 h 1789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2880851" h="1789471">
                  <a:moveTo>
                    <a:pt x="2084438" y="49161"/>
                  </a:moveTo>
                  <a:lnTo>
                    <a:pt x="2084438" y="49161"/>
                  </a:lnTo>
                  <a:cubicBezTo>
                    <a:pt x="2054941" y="42606"/>
                    <a:pt x="2025144" y="37283"/>
                    <a:pt x="1995948" y="29497"/>
                  </a:cubicBezTo>
                  <a:cubicBezTo>
                    <a:pt x="1975919" y="24156"/>
                    <a:pt x="1956619" y="16387"/>
                    <a:pt x="1936954" y="9832"/>
                  </a:cubicBezTo>
                  <a:lnTo>
                    <a:pt x="1907458" y="0"/>
                  </a:lnTo>
                  <a:cubicBezTo>
                    <a:pt x="1835355" y="3277"/>
                    <a:pt x="1763129" y="4500"/>
                    <a:pt x="1691148" y="9832"/>
                  </a:cubicBezTo>
                  <a:cubicBezTo>
                    <a:pt x="1674482" y="11066"/>
                    <a:pt x="1658504" y="17123"/>
                    <a:pt x="1641987" y="19664"/>
                  </a:cubicBezTo>
                  <a:cubicBezTo>
                    <a:pt x="1615871" y="23682"/>
                    <a:pt x="1589548" y="26219"/>
                    <a:pt x="1563329" y="29497"/>
                  </a:cubicBezTo>
                  <a:cubicBezTo>
                    <a:pt x="1543664" y="36052"/>
                    <a:pt x="1521582" y="37663"/>
                    <a:pt x="1504335" y="49161"/>
                  </a:cubicBezTo>
                  <a:cubicBezTo>
                    <a:pt x="1494503" y="55716"/>
                    <a:pt x="1486556" y="67298"/>
                    <a:pt x="1474838" y="68826"/>
                  </a:cubicBezTo>
                  <a:cubicBezTo>
                    <a:pt x="1409759" y="77315"/>
                    <a:pt x="1343741" y="75381"/>
                    <a:pt x="1278193" y="78658"/>
                  </a:cubicBezTo>
                  <a:cubicBezTo>
                    <a:pt x="1261806" y="81935"/>
                    <a:pt x="1244679" y="82622"/>
                    <a:pt x="1229032" y="88490"/>
                  </a:cubicBezTo>
                  <a:cubicBezTo>
                    <a:pt x="1217967" y="92639"/>
                    <a:pt x="1210746" y="104418"/>
                    <a:pt x="1199535" y="108155"/>
                  </a:cubicBezTo>
                  <a:cubicBezTo>
                    <a:pt x="1180622" y="114459"/>
                    <a:pt x="1160090" y="114077"/>
                    <a:pt x="1140542" y="117987"/>
                  </a:cubicBezTo>
                  <a:cubicBezTo>
                    <a:pt x="1127291" y="120637"/>
                    <a:pt x="1114323" y="124542"/>
                    <a:pt x="1101213" y="127819"/>
                  </a:cubicBezTo>
                  <a:cubicBezTo>
                    <a:pt x="1091381" y="134374"/>
                    <a:pt x="1082285" y="142199"/>
                    <a:pt x="1071716" y="147484"/>
                  </a:cubicBezTo>
                  <a:cubicBezTo>
                    <a:pt x="1029788" y="168448"/>
                    <a:pt x="1007492" y="153458"/>
                    <a:pt x="953729" y="147484"/>
                  </a:cubicBezTo>
                  <a:cubicBezTo>
                    <a:pt x="914401" y="134374"/>
                    <a:pt x="930390" y="133838"/>
                    <a:pt x="884903" y="147484"/>
                  </a:cubicBezTo>
                  <a:cubicBezTo>
                    <a:pt x="865049" y="153440"/>
                    <a:pt x="825909" y="167148"/>
                    <a:pt x="825909" y="167148"/>
                  </a:cubicBezTo>
                  <a:cubicBezTo>
                    <a:pt x="819354" y="176980"/>
                    <a:pt x="816266" y="190382"/>
                    <a:pt x="806245" y="196645"/>
                  </a:cubicBezTo>
                  <a:cubicBezTo>
                    <a:pt x="788667" y="207631"/>
                    <a:pt x="766916" y="209754"/>
                    <a:pt x="747251" y="216309"/>
                  </a:cubicBezTo>
                  <a:cubicBezTo>
                    <a:pt x="737419" y="219586"/>
                    <a:pt x="726378" y="220393"/>
                    <a:pt x="717754" y="226142"/>
                  </a:cubicBezTo>
                  <a:cubicBezTo>
                    <a:pt x="707922" y="232697"/>
                    <a:pt x="699119" y="241151"/>
                    <a:pt x="688258" y="245806"/>
                  </a:cubicBezTo>
                  <a:cubicBezTo>
                    <a:pt x="675837" y="251129"/>
                    <a:pt x="662039" y="252361"/>
                    <a:pt x="648929" y="255638"/>
                  </a:cubicBezTo>
                  <a:cubicBezTo>
                    <a:pt x="639097" y="262193"/>
                    <a:pt x="629048" y="268434"/>
                    <a:pt x="619432" y="275303"/>
                  </a:cubicBezTo>
                  <a:cubicBezTo>
                    <a:pt x="606097" y="284828"/>
                    <a:pt x="594428" y="296842"/>
                    <a:pt x="580103" y="304800"/>
                  </a:cubicBezTo>
                  <a:cubicBezTo>
                    <a:pt x="564675" y="313371"/>
                    <a:pt x="546728" y="316571"/>
                    <a:pt x="530942" y="324464"/>
                  </a:cubicBezTo>
                  <a:cubicBezTo>
                    <a:pt x="454701" y="362584"/>
                    <a:pt x="546089" y="329248"/>
                    <a:pt x="471948" y="353961"/>
                  </a:cubicBezTo>
                  <a:cubicBezTo>
                    <a:pt x="462116" y="360516"/>
                    <a:pt x="450807" y="365270"/>
                    <a:pt x="442451" y="373626"/>
                  </a:cubicBezTo>
                  <a:cubicBezTo>
                    <a:pt x="434095" y="381982"/>
                    <a:pt x="431680" y="395341"/>
                    <a:pt x="422787" y="403122"/>
                  </a:cubicBezTo>
                  <a:cubicBezTo>
                    <a:pt x="361473" y="456771"/>
                    <a:pt x="383450" y="431218"/>
                    <a:pt x="334296" y="452284"/>
                  </a:cubicBezTo>
                  <a:cubicBezTo>
                    <a:pt x="213613" y="504006"/>
                    <a:pt x="364230" y="442232"/>
                    <a:pt x="265471" y="491613"/>
                  </a:cubicBezTo>
                  <a:cubicBezTo>
                    <a:pt x="256201" y="496248"/>
                    <a:pt x="245806" y="498168"/>
                    <a:pt x="235974" y="501445"/>
                  </a:cubicBezTo>
                  <a:cubicBezTo>
                    <a:pt x="226142" y="511277"/>
                    <a:pt x="214190" y="519372"/>
                    <a:pt x="206477" y="530942"/>
                  </a:cubicBezTo>
                  <a:cubicBezTo>
                    <a:pt x="200728" y="539565"/>
                    <a:pt x="203973" y="553110"/>
                    <a:pt x="196645" y="560438"/>
                  </a:cubicBezTo>
                  <a:cubicBezTo>
                    <a:pt x="179933" y="577150"/>
                    <a:pt x="157316" y="586657"/>
                    <a:pt x="137651" y="599767"/>
                  </a:cubicBezTo>
                  <a:lnTo>
                    <a:pt x="108154" y="619432"/>
                  </a:lnTo>
                  <a:cubicBezTo>
                    <a:pt x="88407" y="649053"/>
                    <a:pt x="83793" y="653333"/>
                    <a:pt x="68825" y="688258"/>
                  </a:cubicBezTo>
                  <a:cubicBezTo>
                    <a:pt x="60363" y="708004"/>
                    <a:pt x="54150" y="737129"/>
                    <a:pt x="49161" y="757084"/>
                  </a:cubicBezTo>
                  <a:cubicBezTo>
                    <a:pt x="45884" y="806245"/>
                    <a:pt x="46297" y="855792"/>
                    <a:pt x="39329" y="904567"/>
                  </a:cubicBezTo>
                  <a:cubicBezTo>
                    <a:pt x="36398" y="925087"/>
                    <a:pt x="19664" y="963561"/>
                    <a:pt x="19664" y="963561"/>
                  </a:cubicBezTo>
                  <a:cubicBezTo>
                    <a:pt x="16387" y="989780"/>
                    <a:pt x="14559" y="1016222"/>
                    <a:pt x="9832" y="1042219"/>
                  </a:cubicBezTo>
                  <a:cubicBezTo>
                    <a:pt x="7978" y="1052416"/>
                    <a:pt x="0" y="1061352"/>
                    <a:pt x="0" y="1071716"/>
                  </a:cubicBezTo>
                  <a:cubicBezTo>
                    <a:pt x="0" y="1194233"/>
                    <a:pt x="228" y="1114018"/>
                    <a:pt x="29496" y="1179871"/>
                  </a:cubicBezTo>
                  <a:cubicBezTo>
                    <a:pt x="37914" y="1198813"/>
                    <a:pt x="42606" y="1219200"/>
                    <a:pt x="49161" y="1238864"/>
                  </a:cubicBezTo>
                  <a:cubicBezTo>
                    <a:pt x="52438" y="1248696"/>
                    <a:pt x="51664" y="1261032"/>
                    <a:pt x="58993" y="1268361"/>
                  </a:cubicBezTo>
                  <a:cubicBezTo>
                    <a:pt x="68825" y="1278193"/>
                    <a:pt x="79953" y="1286882"/>
                    <a:pt x="88490" y="1297858"/>
                  </a:cubicBezTo>
                  <a:cubicBezTo>
                    <a:pt x="103000" y="1316513"/>
                    <a:pt x="108155" y="1343741"/>
                    <a:pt x="127819" y="1356851"/>
                  </a:cubicBezTo>
                  <a:lnTo>
                    <a:pt x="157316" y="1376516"/>
                  </a:lnTo>
                  <a:cubicBezTo>
                    <a:pt x="193174" y="1484092"/>
                    <a:pt x="135986" y="1321148"/>
                    <a:pt x="186813" y="1435509"/>
                  </a:cubicBezTo>
                  <a:cubicBezTo>
                    <a:pt x="195232" y="1454451"/>
                    <a:pt x="199922" y="1474838"/>
                    <a:pt x="206477" y="1494503"/>
                  </a:cubicBezTo>
                  <a:cubicBezTo>
                    <a:pt x="215134" y="1520476"/>
                    <a:pt x="230280" y="1574540"/>
                    <a:pt x="255638" y="1582993"/>
                  </a:cubicBezTo>
                  <a:lnTo>
                    <a:pt x="285135" y="1592826"/>
                  </a:lnTo>
                  <a:cubicBezTo>
                    <a:pt x="301276" y="1641248"/>
                    <a:pt x="283412" y="1607776"/>
                    <a:pt x="324464" y="1641987"/>
                  </a:cubicBezTo>
                  <a:cubicBezTo>
                    <a:pt x="335146" y="1650889"/>
                    <a:pt x="341888" y="1664585"/>
                    <a:pt x="353961" y="1671484"/>
                  </a:cubicBezTo>
                  <a:cubicBezTo>
                    <a:pt x="365694" y="1678188"/>
                    <a:pt x="380347" y="1677433"/>
                    <a:pt x="393290" y="1681316"/>
                  </a:cubicBezTo>
                  <a:cubicBezTo>
                    <a:pt x="413144" y="1687272"/>
                    <a:pt x="452283" y="1700980"/>
                    <a:pt x="452283" y="1700980"/>
                  </a:cubicBezTo>
                  <a:cubicBezTo>
                    <a:pt x="471948" y="1714090"/>
                    <a:pt x="488856" y="1732835"/>
                    <a:pt x="511277" y="1740309"/>
                  </a:cubicBezTo>
                  <a:cubicBezTo>
                    <a:pt x="530942" y="1746864"/>
                    <a:pt x="549945" y="1755909"/>
                    <a:pt x="570271" y="1759974"/>
                  </a:cubicBezTo>
                  <a:cubicBezTo>
                    <a:pt x="586658" y="1763251"/>
                    <a:pt x="603309" y="1765409"/>
                    <a:pt x="619432" y="1769806"/>
                  </a:cubicBezTo>
                  <a:cubicBezTo>
                    <a:pt x="639430" y="1775260"/>
                    <a:pt x="678425" y="1789471"/>
                    <a:pt x="678425" y="1789471"/>
                  </a:cubicBezTo>
                  <a:lnTo>
                    <a:pt x="1120877" y="1769806"/>
                  </a:lnTo>
                  <a:cubicBezTo>
                    <a:pt x="1131205" y="1768945"/>
                    <a:pt x="1140018" y="1760397"/>
                    <a:pt x="1150374" y="1759974"/>
                  </a:cubicBezTo>
                  <a:cubicBezTo>
                    <a:pt x="1301046" y="1753824"/>
                    <a:pt x="1451897" y="1753419"/>
                    <a:pt x="1602658" y="1750142"/>
                  </a:cubicBezTo>
                  <a:cubicBezTo>
                    <a:pt x="1710248" y="1714275"/>
                    <a:pt x="1547270" y="1771480"/>
                    <a:pt x="1661651" y="1720645"/>
                  </a:cubicBezTo>
                  <a:cubicBezTo>
                    <a:pt x="1680593" y="1712226"/>
                    <a:pt x="1700980" y="1707535"/>
                    <a:pt x="1720645" y="1700980"/>
                  </a:cubicBezTo>
                  <a:cubicBezTo>
                    <a:pt x="1730477" y="1697703"/>
                    <a:pt x="1739808" y="1691943"/>
                    <a:pt x="1750142" y="1691148"/>
                  </a:cubicBezTo>
                  <a:lnTo>
                    <a:pt x="1877961" y="1681316"/>
                  </a:lnTo>
                  <a:lnTo>
                    <a:pt x="1927122" y="1671484"/>
                  </a:lnTo>
                  <a:cubicBezTo>
                    <a:pt x="1946736" y="1667918"/>
                    <a:pt x="1966655" y="1665976"/>
                    <a:pt x="1986116" y="1661651"/>
                  </a:cubicBezTo>
                  <a:cubicBezTo>
                    <a:pt x="1996233" y="1659403"/>
                    <a:pt x="2005648" y="1654666"/>
                    <a:pt x="2015613" y="1651819"/>
                  </a:cubicBezTo>
                  <a:cubicBezTo>
                    <a:pt x="2028606" y="1648107"/>
                    <a:pt x="2041949" y="1645699"/>
                    <a:pt x="2054942" y="1641987"/>
                  </a:cubicBezTo>
                  <a:cubicBezTo>
                    <a:pt x="2064907" y="1639140"/>
                    <a:pt x="2074473" y="1635002"/>
                    <a:pt x="2084438" y="1632155"/>
                  </a:cubicBezTo>
                  <a:cubicBezTo>
                    <a:pt x="2099134" y="1627956"/>
                    <a:pt x="2137551" y="1620346"/>
                    <a:pt x="2153264" y="1612490"/>
                  </a:cubicBezTo>
                  <a:cubicBezTo>
                    <a:pt x="2163833" y="1607205"/>
                    <a:pt x="2172192" y="1598111"/>
                    <a:pt x="2182761" y="1592826"/>
                  </a:cubicBezTo>
                  <a:cubicBezTo>
                    <a:pt x="2192031" y="1588191"/>
                    <a:pt x="2202732" y="1587076"/>
                    <a:pt x="2212258" y="1582993"/>
                  </a:cubicBezTo>
                  <a:cubicBezTo>
                    <a:pt x="2297297" y="1546547"/>
                    <a:pt x="2211915" y="1576553"/>
                    <a:pt x="2281083" y="1553497"/>
                  </a:cubicBezTo>
                  <a:cubicBezTo>
                    <a:pt x="2290915" y="1546942"/>
                    <a:pt x="2300011" y="1539117"/>
                    <a:pt x="2310580" y="1533832"/>
                  </a:cubicBezTo>
                  <a:cubicBezTo>
                    <a:pt x="2319850" y="1529197"/>
                    <a:pt x="2331017" y="1529033"/>
                    <a:pt x="2340077" y="1524000"/>
                  </a:cubicBezTo>
                  <a:cubicBezTo>
                    <a:pt x="2360737" y="1512522"/>
                    <a:pt x="2399071" y="1484671"/>
                    <a:pt x="2399071" y="1484671"/>
                  </a:cubicBezTo>
                  <a:cubicBezTo>
                    <a:pt x="2405626" y="1474839"/>
                    <a:pt x="2409508" y="1462556"/>
                    <a:pt x="2418735" y="1455174"/>
                  </a:cubicBezTo>
                  <a:cubicBezTo>
                    <a:pt x="2426828" y="1448700"/>
                    <a:pt x="2440903" y="1452671"/>
                    <a:pt x="2448232" y="1445342"/>
                  </a:cubicBezTo>
                  <a:cubicBezTo>
                    <a:pt x="2455561" y="1438013"/>
                    <a:pt x="2451590" y="1423938"/>
                    <a:pt x="2458064" y="1415845"/>
                  </a:cubicBezTo>
                  <a:cubicBezTo>
                    <a:pt x="2465446" y="1406617"/>
                    <a:pt x="2477729" y="1402735"/>
                    <a:pt x="2487561" y="1396180"/>
                  </a:cubicBezTo>
                  <a:cubicBezTo>
                    <a:pt x="2494575" y="1375139"/>
                    <a:pt x="2499118" y="1352884"/>
                    <a:pt x="2517058" y="1337187"/>
                  </a:cubicBezTo>
                  <a:cubicBezTo>
                    <a:pt x="2558669" y="1300777"/>
                    <a:pt x="2565034" y="1301530"/>
                    <a:pt x="2605548" y="1288026"/>
                  </a:cubicBezTo>
                  <a:cubicBezTo>
                    <a:pt x="2615380" y="1278194"/>
                    <a:pt x="2623475" y="1266242"/>
                    <a:pt x="2635045" y="1258529"/>
                  </a:cubicBezTo>
                  <a:cubicBezTo>
                    <a:pt x="2643669" y="1252780"/>
                    <a:pt x="2657213" y="1256026"/>
                    <a:pt x="2664542" y="1248697"/>
                  </a:cubicBezTo>
                  <a:cubicBezTo>
                    <a:pt x="2671871" y="1241368"/>
                    <a:pt x="2667045" y="1226529"/>
                    <a:pt x="2674374" y="1219200"/>
                  </a:cubicBezTo>
                  <a:cubicBezTo>
                    <a:pt x="2691085" y="1202488"/>
                    <a:pt x="2733367" y="1179871"/>
                    <a:pt x="2733367" y="1179871"/>
                  </a:cubicBezTo>
                  <a:lnTo>
                    <a:pt x="2772696" y="1120877"/>
                  </a:lnTo>
                  <a:cubicBezTo>
                    <a:pt x="2779251" y="1111045"/>
                    <a:pt x="2785271" y="1100834"/>
                    <a:pt x="2792361" y="1091380"/>
                  </a:cubicBezTo>
                  <a:cubicBezTo>
                    <a:pt x="2828948" y="1042598"/>
                    <a:pt x="2812768" y="1065686"/>
                    <a:pt x="2841522" y="1022555"/>
                  </a:cubicBezTo>
                  <a:lnTo>
                    <a:pt x="2871019" y="934064"/>
                  </a:lnTo>
                  <a:lnTo>
                    <a:pt x="2880851" y="904567"/>
                  </a:lnTo>
                  <a:cubicBezTo>
                    <a:pt x="2877574" y="852128"/>
                    <a:pt x="2876519" y="799503"/>
                    <a:pt x="2871019" y="747251"/>
                  </a:cubicBezTo>
                  <a:cubicBezTo>
                    <a:pt x="2869934" y="736944"/>
                    <a:pt x="2862557" y="728028"/>
                    <a:pt x="2861187" y="717755"/>
                  </a:cubicBezTo>
                  <a:cubicBezTo>
                    <a:pt x="2855971" y="678636"/>
                    <a:pt x="2855712" y="638991"/>
                    <a:pt x="2851354" y="599767"/>
                  </a:cubicBezTo>
                  <a:cubicBezTo>
                    <a:pt x="2849152" y="579953"/>
                    <a:pt x="2845699" y="560267"/>
                    <a:pt x="2841522" y="540774"/>
                  </a:cubicBezTo>
                  <a:cubicBezTo>
                    <a:pt x="2835859" y="514348"/>
                    <a:pt x="2821858" y="462116"/>
                    <a:pt x="2821858" y="462116"/>
                  </a:cubicBezTo>
                  <a:cubicBezTo>
                    <a:pt x="2818580" y="432619"/>
                    <a:pt x="2816538" y="402959"/>
                    <a:pt x="2812025" y="373626"/>
                  </a:cubicBezTo>
                  <a:cubicBezTo>
                    <a:pt x="2809970" y="360270"/>
                    <a:pt x="2810634" y="344849"/>
                    <a:pt x="2802193" y="334297"/>
                  </a:cubicBezTo>
                  <a:cubicBezTo>
                    <a:pt x="2795719" y="326204"/>
                    <a:pt x="2781756" y="329497"/>
                    <a:pt x="2772696" y="324464"/>
                  </a:cubicBezTo>
                  <a:cubicBezTo>
                    <a:pt x="2752037" y="312986"/>
                    <a:pt x="2713703" y="285135"/>
                    <a:pt x="2713703" y="285135"/>
                  </a:cubicBezTo>
                  <a:cubicBezTo>
                    <a:pt x="2669722" y="219165"/>
                    <a:pt x="2721532" y="283800"/>
                    <a:pt x="2664542" y="245806"/>
                  </a:cubicBezTo>
                  <a:cubicBezTo>
                    <a:pt x="2652972" y="238093"/>
                    <a:pt x="2647200" y="223062"/>
                    <a:pt x="2635045" y="216309"/>
                  </a:cubicBezTo>
                  <a:cubicBezTo>
                    <a:pt x="2616925" y="206243"/>
                    <a:pt x="2576051" y="196645"/>
                    <a:pt x="2576051" y="196645"/>
                  </a:cubicBezTo>
                  <a:cubicBezTo>
                    <a:pt x="2566219" y="190090"/>
                    <a:pt x="2557353" y="181779"/>
                    <a:pt x="2546554" y="176980"/>
                  </a:cubicBezTo>
                  <a:cubicBezTo>
                    <a:pt x="2527613" y="168562"/>
                    <a:pt x="2487561" y="157316"/>
                    <a:pt x="2487561" y="157316"/>
                  </a:cubicBezTo>
                  <a:cubicBezTo>
                    <a:pt x="2425723" y="116090"/>
                    <a:pt x="2492064" y="155541"/>
                    <a:pt x="2379406" y="117987"/>
                  </a:cubicBezTo>
                  <a:cubicBezTo>
                    <a:pt x="2279874" y="84808"/>
                    <a:pt x="2341080" y="99912"/>
                    <a:pt x="2192593" y="88490"/>
                  </a:cubicBezTo>
                  <a:cubicBezTo>
                    <a:pt x="2124456" y="77134"/>
                    <a:pt x="2102464" y="55716"/>
                    <a:pt x="2084438" y="4916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TextBox 11">
              <a:extLst>
                <a:ext uri="{FF2B5EF4-FFF2-40B4-BE49-F238E27FC236}">
                  <a16:creationId xmlns:a16="http://schemas.microsoft.com/office/drawing/2014/main" id="{6BD08F93-8339-4B9B-8BE2-C3EA9DAE8484}"/>
                </a:ext>
              </a:extLst>
            </p:cNvPr>
            <p:cNvSpPr txBox="1">
              <a:spLocks noChangeArrowheads="1"/>
            </p:cNvSpPr>
            <p:nvPr/>
          </p:nvSpPr>
          <p:spPr bwMode="auto">
            <a:xfrm>
              <a:off x="1549303" y="1883335"/>
              <a:ext cx="247563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a:solidFill>
                    <a:srgbClr val="F08115"/>
                  </a:solidFill>
                </a:rPr>
                <a:t>How does it affect our lives when we treat others with kindness and respect? </a:t>
              </a:r>
            </a:p>
          </p:txBody>
        </p:sp>
      </p:grpSp>
      <p:grpSp>
        <p:nvGrpSpPr>
          <p:cNvPr id="11" name="Group 10">
            <a:extLst>
              <a:ext uri="{FF2B5EF4-FFF2-40B4-BE49-F238E27FC236}">
                <a16:creationId xmlns:a16="http://schemas.microsoft.com/office/drawing/2014/main" id="{FA1CF8A8-551A-4391-8862-991EED896D90}"/>
              </a:ext>
            </a:extLst>
          </p:cNvPr>
          <p:cNvGrpSpPr>
            <a:grpSpLocks/>
          </p:cNvGrpSpPr>
          <p:nvPr/>
        </p:nvGrpSpPr>
        <p:grpSpPr bwMode="auto">
          <a:xfrm>
            <a:off x="750888" y="1358900"/>
            <a:ext cx="7632700" cy="2501900"/>
            <a:chOff x="750565" y="1359488"/>
            <a:chExt cx="7633344" cy="2501560"/>
          </a:xfrm>
        </p:grpSpPr>
        <p:sp>
          <p:nvSpPr>
            <p:cNvPr id="12" name="Rectangle 11">
              <a:extLst>
                <a:ext uri="{FF2B5EF4-FFF2-40B4-BE49-F238E27FC236}">
                  <a16:creationId xmlns:a16="http://schemas.microsoft.com/office/drawing/2014/main" id="{29959820-3C6E-401A-99E8-F225D11733CB}"/>
                </a:ext>
              </a:extLst>
            </p:cNvPr>
            <p:cNvSpPr/>
            <p:nvPr/>
          </p:nvSpPr>
          <p:spPr>
            <a:xfrm>
              <a:off x="750565" y="1359488"/>
              <a:ext cx="7633344" cy="2501560"/>
            </a:xfrm>
            <a:prstGeom prst="rect">
              <a:avLst/>
            </a:prstGeom>
            <a:solidFill>
              <a:schemeClr val="accent3">
                <a:lumMod val="20000"/>
                <a:lumOff val="8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TextBox 3">
              <a:extLst>
                <a:ext uri="{FF2B5EF4-FFF2-40B4-BE49-F238E27FC236}">
                  <a16:creationId xmlns:a16="http://schemas.microsoft.com/office/drawing/2014/main" id="{14D2F0D1-A193-41F1-8EF9-AB3C2B6EAFD9}"/>
                </a:ext>
              </a:extLst>
            </p:cNvPr>
            <p:cNvSpPr txBox="1">
              <a:spLocks noChangeArrowheads="1"/>
            </p:cNvSpPr>
            <p:nvPr/>
          </p:nvSpPr>
          <p:spPr bwMode="auto">
            <a:xfrm>
              <a:off x="1055454" y="1850220"/>
              <a:ext cx="3625725"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dirty="0">
                  <a:solidFill>
                    <a:schemeClr val="tx1"/>
                  </a:solidFill>
                </a:rPr>
                <a:t>In groups, look at the </a:t>
              </a:r>
              <a:r>
                <a:rPr lang="en-GB" altLang="en-US" dirty="0">
                  <a:solidFill>
                    <a:srgbClr val="00B0F0"/>
                  </a:solidFill>
                </a:rPr>
                <a:t>Respect Scenario Cards</a:t>
              </a:r>
              <a:r>
                <a:rPr lang="en-GB" altLang="en-US" dirty="0">
                  <a:solidFill>
                    <a:schemeClr val="tx1"/>
                  </a:solidFill>
                </a:rPr>
                <a:t>, where someone is not showing respect to their family and friends and look at the consequences of these actions.</a:t>
              </a:r>
            </a:p>
          </p:txBody>
        </p:sp>
        <p:pic>
          <p:nvPicPr>
            <p:cNvPr id="14" name="Picture 13">
              <a:extLst>
                <a:ext uri="{FF2B5EF4-FFF2-40B4-BE49-F238E27FC236}">
                  <a16:creationId xmlns:a16="http://schemas.microsoft.com/office/drawing/2014/main" id="{40D18274-B784-4CBD-9773-C955DC9E9BE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45114" y="1515042"/>
              <a:ext cx="3038731" cy="2147596"/>
            </a:xfrm>
            <a:prstGeom prst="rect">
              <a:avLst/>
            </a:prstGeom>
            <a:ln>
              <a:solidFill>
                <a:schemeClr val="bg1">
                  <a:lumMod val="75000"/>
                </a:schemeClr>
              </a:solidFill>
            </a:ln>
          </p:spPr>
        </p:pic>
      </p:grpSp>
      <p:sp>
        <p:nvSpPr>
          <p:cNvPr id="15" name="Title 1">
            <a:extLst>
              <a:ext uri="{FF2B5EF4-FFF2-40B4-BE49-F238E27FC236}">
                <a16:creationId xmlns:a16="http://schemas.microsoft.com/office/drawing/2014/main" id="{978F850B-DF72-4063-8E10-6CFC79BD5DEB}"/>
              </a:ext>
            </a:extLst>
          </p:cNvPr>
          <p:cNvSpPr>
            <a:spLocks noGrp="1" noChangeArrowheads="1"/>
          </p:cNvSpPr>
          <p:nvPr>
            <p:ph type="title"/>
          </p:nvPr>
        </p:nvSpPr>
        <p:spPr>
          <a:xfrm>
            <a:off x="457200" y="479425"/>
            <a:ext cx="8220075" cy="993775"/>
          </a:xfrm>
        </p:spPr>
        <p:txBody>
          <a:bodyPr/>
          <a:lstStyle/>
          <a:p>
            <a:pPr eaLnBrk="1" hangingPunct="1"/>
            <a:r>
              <a:rPr lang="en-GB" altLang="en-US"/>
              <a:t>Show Some Respect!</a:t>
            </a:r>
          </a:p>
        </p:txBody>
      </p:sp>
      <p:pic>
        <p:nvPicPr>
          <p:cNvPr id="16" name="Group Work">
            <a:extLst>
              <a:ext uri="{FF2B5EF4-FFF2-40B4-BE49-F238E27FC236}">
                <a16:creationId xmlns:a16="http://schemas.microsoft.com/office/drawing/2014/main" id="{AE9BE02C-6B4F-48FF-86D4-2063F3DBB7F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8810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Reflecting</a:t>
            </a:r>
          </a:p>
        </p:txBody>
      </p:sp>
    </p:spTree>
    <p:extLst>
      <p:ext uri="{BB962C8B-B14F-4D97-AF65-F5344CB8AC3E}">
        <p14:creationId xmlns:p14="http://schemas.microsoft.com/office/powerpoint/2010/main" val="40430014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267778" y="2333358"/>
            <a:ext cx="5331632" cy="4050510"/>
          </a:xfrm>
          <a:prstGeom prst="rect">
            <a:avLst/>
          </a:prstGeom>
        </p:spPr>
      </p:pic>
      <p:sp>
        <p:nvSpPr>
          <p:cNvPr id="3" name="Title 1">
            <a:extLst>
              <a:ext uri="{FF2B5EF4-FFF2-40B4-BE49-F238E27FC236}">
                <a16:creationId xmlns:a16="http://schemas.microsoft.com/office/drawing/2014/main" id="{20BA7C16-0067-4EF9-AA41-3497EF5D6D6F}"/>
              </a:ext>
            </a:extLst>
          </p:cNvPr>
          <p:cNvSpPr>
            <a:spLocks noGrp="1" noChangeArrowheads="1"/>
          </p:cNvSpPr>
          <p:nvPr>
            <p:ph type="title"/>
          </p:nvPr>
        </p:nvSpPr>
        <p:spPr>
          <a:xfrm>
            <a:off x="457200" y="479425"/>
            <a:ext cx="8220075" cy="993775"/>
          </a:xfrm>
        </p:spPr>
        <p:txBody>
          <a:bodyPr/>
          <a:lstStyle/>
          <a:p>
            <a:pPr eaLnBrk="1" hangingPunct="1"/>
            <a:r>
              <a:rPr lang="en-GB" altLang="en-US"/>
              <a:t>How Does It Feel?</a:t>
            </a:r>
          </a:p>
        </p:txBody>
      </p:sp>
      <p:pic>
        <p:nvPicPr>
          <p:cNvPr id="4" name="Whole Class">
            <a:extLst>
              <a:ext uri="{FF2B5EF4-FFF2-40B4-BE49-F238E27FC236}">
                <a16:creationId xmlns:a16="http://schemas.microsoft.com/office/drawing/2014/main" id="{6508D877-073D-406B-B1E9-00DB4EB04784}"/>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a:extLst>
              <a:ext uri="{FF2B5EF4-FFF2-40B4-BE49-F238E27FC236}">
                <a16:creationId xmlns:a16="http://schemas.microsoft.com/office/drawing/2014/main" id="{DA09E084-5198-43DB-94D2-13382EB6ADF0}"/>
              </a:ext>
            </a:extLst>
          </p:cNvPr>
          <p:cNvGrpSpPr>
            <a:grpSpLocks/>
          </p:cNvGrpSpPr>
          <p:nvPr/>
        </p:nvGrpSpPr>
        <p:grpSpPr bwMode="auto">
          <a:xfrm>
            <a:off x="750888" y="1536700"/>
            <a:ext cx="7632700" cy="468313"/>
            <a:chOff x="750565" y="1536700"/>
            <a:chExt cx="7633344" cy="468901"/>
          </a:xfrm>
          <a:solidFill>
            <a:srgbClr val="ACDDFC"/>
          </a:solidFill>
        </p:grpSpPr>
        <p:sp>
          <p:nvSpPr>
            <p:cNvPr id="6" name="Rectangle 5">
              <a:extLst>
                <a:ext uri="{FF2B5EF4-FFF2-40B4-BE49-F238E27FC236}">
                  <a16:creationId xmlns:a16="http://schemas.microsoft.com/office/drawing/2014/main" id="{4653CB52-2BE3-4196-8BCE-905B84CFC563}"/>
                </a:ext>
              </a:extLst>
            </p:cNvPr>
            <p:cNvSpPr/>
            <p:nvPr/>
          </p:nvSpPr>
          <p:spPr>
            <a:xfrm>
              <a:off x="750565" y="1536700"/>
              <a:ext cx="7633344" cy="468901"/>
            </a:xfrm>
            <a:prstGeom prst="rect">
              <a:avLst/>
            </a:pr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TextBox 3">
              <a:extLst>
                <a:ext uri="{FF2B5EF4-FFF2-40B4-BE49-F238E27FC236}">
                  <a16:creationId xmlns:a16="http://schemas.microsoft.com/office/drawing/2014/main" id="{E86D76DC-E380-4120-AFD5-AD396AF14EEA}"/>
                </a:ext>
              </a:extLst>
            </p:cNvPr>
            <p:cNvSpPr txBox="1">
              <a:spLocks noChangeArrowheads="1"/>
            </p:cNvSpPr>
            <p:nvPr/>
          </p:nvSpPr>
          <p:spPr bwMode="auto">
            <a:xfrm>
              <a:off x="858837" y="1587000"/>
              <a:ext cx="7415657" cy="3683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None/>
              </a:pPr>
              <a:r>
                <a:rPr lang="en-GB" altLang="en-US" dirty="0">
                  <a:solidFill>
                    <a:schemeClr val="tx1"/>
                  </a:solidFill>
                </a:rPr>
                <a:t>Why do we have friendships in our lives?</a:t>
              </a:r>
            </a:p>
          </p:txBody>
        </p:sp>
      </p:grpSp>
      <p:sp>
        <p:nvSpPr>
          <p:cNvPr id="16" name="Pentagon 15"/>
          <p:cNvSpPr/>
          <p:nvPr/>
        </p:nvSpPr>
        <p:spPr>
          <a:xfrm>
            <a:off x="0" y="2233613"/>
            <a:ext cx="4804228" cy="1195387"/>
          </a:xfrm>
          <a:prstGeom prst="homePlate">
            <a:avLst/>
          </a:prstGeom>
          <a:solidFill>
            <a:srgbClr val="8D358B"/>
          </a:solidFill>
          <a:ln w="28575">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lIns="648000" tIns="108000" rIns="108000" bIns="108000" rtlCol="0" anchor="ctr"/>
          <a:lstStyle/>
          <a:p>
            <a:r>
              <a:rPr lang="en-GB" dirty="0"/>
              <a:t>How can we make sure our friendships are positive and healthy and support our wellbeing? </a:t>
            </a:r>
          </a:p>
        </p:txBody>
      </p:sp>
      <p:sp>
        <p:nvSpPr>
          <p:cNvPr id="19" name="Rectangle 18"/>
          <p:cNvSpPr/>
          <p:nvPr/>
        </p:nvSpPr>
        <p:spPr>
          <a:xfrm>
            <a:off x="755650" y="4766720"/>
            <a:ext cx="7632699" cy="1326105"/>
          </a:xfrm>
          <a:prstGeom prst="rect">
            <a:avLst/>
          </a:prstGeom>
          <a:solidFill>
            <a:srgbClr val="EDD1ED">
              <a:alpha val="96000"/>
            </a:srgbClr>
          </a:solidFill>
        </p:spPr>
        <p:txBody>
          <a:bodyPr wrap="square" lIns="108000" tIns="108000" rIns="108000" bIns="108000">
            <a:spAutoFit/>
          </a:bodyPr>
          <a:lstStyle/>
          <a:p>
            <a:r>
              <a:rPr lang="en-GB" dirty="0"/>
              <a:t>Remember, healthy relationships have mutual respect, trust, truthfulness, loyalty, kindness, generosity, shared interests and experiences. Having healthy relationships can also help us with any difficulties we may experience. </a:t>
            </a:r>
          </a:p>
        </p:txBody>
      </p:sp>
    </p:spTree>
    <p:extLst>
      <p:ext uri="{BB962C8B-B14F-4D97-AF65-F5344CB8AC3E}">
        <p14:creationId xmlns:p14="http://schemas.microsoft.com/office/powerpoint/2010/main" val="4053220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20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20BA7C16-0067-4EF9-AA41-3497EF5D6D6F}"/>
              </a:ext>
            </a:extLst>
          </p:cNvPr>
          <p:cNvSpPr>
            <a:spLocks noGrp="1" noChangeArrowheads="1"/>
          </p:cNvSpPr>
          <p:nvPr>
            <p:ph type="title"/>
          </p:nvPr>
        </p:nvSpPr>
        <p:spPr>
          <a:xfrm>
            <a:off x="457200" y="479425"/>
            <a:ext cx="8220075" cy="993775"/>
          </a:xfrm>
        </p:spPr>
        <p:txBody>
          <a:bodyPr/>
          <a:lstStyle/>
          <a:p>
            <a:pPr eaLnBrk="1" hangingPunct="1"/>
            <a:r>
              <a:rPr lang="en-GB" altLang="en-US"/>
              <a:t>How Does It Feel?</a:t>
            </a:r>
          </a:p>
        </p:txBody>
      </p:sp>
      <p:pic>
        <p:nvPicPr>
          <p:cNvPr id="4" name="Whole Class">
            <a:extLst>
              <a:ext uri="{FF2B5EF4-FFF2-40B4-BE49-F238E27FC236}">
                <a16:creationId xmlns:a16="http://schemas.microsoft.com/office/drawing/2014/main" id="{6508D877-073D-406B-B1E9-00DB4EB04784}"/>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ectangle 18"/>
          <p:cNvSpPr/>
          <p:nvPr/>
        </p:nvSpPr>
        <p:spPr>
          <a:xfrm>
            <a:off x="755650" y="1536700"/>
            <a:ext cx="7632699" cy="1603104"/>
          </a:xfrm>
          <a:prstGeom prst="rect">
            <a:avLst/>
          </a:prstGeom>
          <a:solidFill>
            <a:srgbClr val="EDD1ED">
              <a:alpha val="96000"/>
            </a:srgbClr>
          </a:solidFill>
        </p:spPr>
        <p:txBody>
          <a:bodyPr wrap="square" lIns="108000" tIns="108000" rIns="108000" bIns="108000">
            <a:spAutoFit/>
          </a:bodyPr>
          <a:lstStyle/>
          <a:p>
            <a:r>
              <a:rPr lang="en-GB" dirty="0"/>
              <a:t>To build positive friendships, we need to start off by having a healthy friendship with someone and this relationship should remain healthy. Part of this includes feeling able to ask for help if your friendship ever feels unhealthy. Lots of friendships can return to being happy, supportive, safe and healthy with a little support from a grown-up. </a:t>
            </a:r>
          </a:p>
        </p:txBody>
      </p:sp>
      <p:grpSp>
        <p:nvGrpSpPr>
          <p:cNvPr id="8" name="Group 7"/>
          <p:cNvGrpSpPr/>
          <p:nvPr/>
        </p:nvGrpSpPr>
        <p:grpSpPr>
          <a:xfrm>
            <a:off x="768351" y="3203304"/>
            <a:ext cx="8099900" cy="3199337"/>
            <a:chOff x="768351" y="3203304"/>
            <a:chExt cx="8099900" cy="3199337"/>
          </a:xfrm>
        </p:grpSpPr>
        <p:sp>
          <p:nvSpPr>
            <p:cNvPr id="10" name="Rectangle 9"/>
            <p:cNvSpPr/>
            <p:nvPr/>
          </p:nvSpPr>
          <p:spPr>
            <a:xfrm>
              <a:off x="768351" y="3935723"/>
              <a:ext cx="7632699" cy="1880103"/>
            </a:xfrm>
            <a:custGeom>
              <a:avLst/>
              <a:gdLst>
                <a:gd name="connsiteX0" fmla="*/ 0 w 7632699"/>
                <a:gd name="connsiteY0" fmla="*/ 0 h 1880103"/>
                <a:gd name="connsiteX1" fmla="*/ 7632699 w 7632699"/>
                <a:gd name="connsiteY1" fmla="*/ 0 h 1880103"/>
                <a:gd name="connsiteX2" fmla="*/ 7632699 w 7632699"/>
                <a:gd name="connsiteY2" fmla="*/ 1880103 h 1880103"/>
                <a:gd name="connsiteX3" fmla="*/ 0 w 7632699"/>
                <a:gd name="connsiteY3" fmla="*/ 1880103 h 1880103"/>
                <a:gd name="connsiteX4" fmla="*/ 0 w 7632699"/>
                <a:gd name="connsiteY4" fmla="*/ 0 h 1880103"/>
                <a:gd name="connsiteX0" fmla="*/ 0 w 7632699"/>
                <a:gd name="connsiteY0" fmla="*/ 0 h 1880103"/>
                <a:gd name="connsiteX1" fmla="*/ 5854699 w 7632699"/>
                <a:gd name="connsiteY1" fmla="*/ 0 h 1880103"/>
                <a:gd name="connsiteX2" fmla="*/ 7632699 w 7632699"/>
                <a:gd name="connsiteY2" fmla="*/ 1880103 h 1880103"/>
                <a:gd name="connsiteX3" fmla="*/ 0 w 7632699"/>
                <a:gd name="connsiteY3" fmla="*/ 1880103 h 1880103"/>
                <a:gd name="connsiteX4" fmla="*/ 0 w 7632699"/>
                <a:gd name="connsiteY4" fmla="*/ 0 h 1880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32699" h="1880103">
                  <a:moveTo>
                    <a:pt x="0" y="0"/>
                  </a:moveTo>
                  <a:lnTo>
                    <a:pt x="5854699" y="0"/>
                  </a:lnTo>
                  <a:lnTo>
                    <a:pt x="7632699" y="1880103"/>
                  </a:lnTo>
                  <a:lnTo>
                    <a:pt x="0" y="1880103"/>
                  </a:lnTo>
                  <a:lnTo>
                    <a:pt x="0" y="0"/>
                  </a:lnTo>
                  <a:close/>
                </a:path>
              </a:pathLst>
            </a:custGeom>
            <a:solidFill>
              <a:srgbClr val="ACDDFC">
                <a:alpha val="96000"/>
              </a:srgbClr>
            </a:solidFill>
          </p:spPr>
          <p:txBody>
            <a:bodyPr wrap="square" lIns="108000" tIns="108000" rIns="3924000" bIns="108000">
              <a:spAutoFit/>
            </a:bodyPr>
            <a:lstStyle/>
            <a:p>
              <a:r>
                <a:rPr lang="en-GB" dirty="0"/>
                <a:t>A positive place to start a good relationship is finding something you have in common with someone else. If you have something that connects you, you are likely to enjoy similar activities.</a:t>
              </a:r>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67237" y="3203304"/>
              <a:ext cx="4301014" cy="3199337"/>
            </a:xfrm>
            <a:prstGeom prst="rect">
              <a:avLst/>
            </a:prstGeom>
          </p:spPr>
        </p:pic>
      </p:grpSp>
    </p:spTree>
    <p:extLst>
      <p:ext uri="{BB962C8B-B14F-4D97-AF65-F5344CB8AC3E}">
        <p14:creationId xmlns:p14="http://schemas.microsoft.com/office/powerpoint/2010/main" val="1840168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20BA7C16-0067-4EF9-AA41-3497EF5D6D6F}"/>
              </a:ext>
            </a:extLst>
          </p:cNvPr>
          <p:cNvSpPr>
            <a:spLocks noGrp="1" noChangeArrowheads="1"/>
          </p:cNvSpPr>
          <p:nvPr>
            <p:ph type="title"/>
          </p:nvPr>
        </p:nvSpPr>
        <p:spPr>
          <a:xfrm>
            <a:off x="457200" y="479425"/>
            <a:ext cx="8220075" cy="993775"/>
          </a:xfrm>
        </p:spPr>
        <p:txBody>
          <a:bodyPr/>
          <a:lstStyle/>
          <a:p>
            <a:pPr eaLnBrk="1" hangingPunct="1"/>
            <a:r>
              <a:rPr lang="en-GB" altLang="en-US"/>
              <a:t>How Does It Feel?</a:t>
            </a:r>
          </a:p>
        </p:txBody>
      </p:sp>
      <p:pic>
        <p:nvPicPr>
          <p:cNvPr id="4" name="Whole Class">
            <a:extLst>
              <a:ext uri="{FF2B5EF4-FFF2-40B4-BE49-F238E27FC236}">
                <a16:creationId xmlns:a16="http://schemas.microsoft.com/office/drawing/2014/main" id="{6508D877-073D-406B-B1E9-00DB4EB04784}"/>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a:extLst>
              <a:ext uri="{FF2B5EF4-FFF2-40B4-BE49-F238E27FC236}">
                <a16:creationId xmlns:a16="http://schemas.microsoft.com/office/drawing/2014/main" id="{DA09E084-5198-43DB-94D2-13382EB6ADF0}"/>
              </a:ext>
            </a:extLst>
          </p:cNvPr>
          <p:cNvGrpSpPr>
            <a:grpSpLocks/>
          </p:cNvGrpSpPr>
          <p:nvPr/>
        </p:nvGrpSpPr>
        <p:grpSpPr bwMode="auto">
          <a:xfrm>
            <a:off x="750888" y="1536700"/>
            <a:ext cx="7632700" cy="468313"/>
            <a:chOff x="750565" y="1536700"/>
            <a:chExt cx="7633344" cy="468901"/>
          </a:xfrm>
        </p:grpSpPr>
        <p:sp>
          <p:nvSpPr>
            <p:cNvPr id="6" name="Rectangle 5">
              <a:extLst>
                <a:ext uri="{FF2B5EF4-FFF2-40B4-BE49-F238E27FC236}">
                  <a16:creationId xmlns:a16="http://schemas.microsoft.com/office/drawing/2014/main" id="{4653CB52-2BE3-4196-8BCE-905B84CFC563}"/>
                </a:ext>
              </a:extLst>
            </p:cNvPr>
            <p:cNvSpPr/>
            <p:nvPr/>
          </p:nvSpPr>
          <p:spPr>
            <a:xfrm>
              <a:off x="750565" y="1536700"/>
              <a:ext cx="7633344" cy="468901"/>
            </a:xfrm>
            <a:prstGeom prst="rect">
              <a:avLst/>
            </a:prstGeom>
            <a:solidFill>
              <a:schemeClr val="accent3">
                <a:lumMod val="20000"/>
                <a:lumOff val="8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TextBox 3">
              <a:extLst>
                <a:ext uri="{FF2B5EF4-FFF2-40B4-BE49-F238E27FC236}">
                  <a16:creationId xmlns:a16="http://schemas.microsoft.com/office/drawing/2014/main" id="{E86D76DC-E380-4120-AFD5-AD396AF14EEA}"/>
                </a:ext>
              </a:extLst>
            </p:cNvPr>
            <p:cNvSpPr txBox="1">
              <a:spLocks noChangeArrowheads="1"/>
            </p:cNvSpPr>
            <p:nvPr/>
          </p:nvSpPr>
          <p:spPr bwMode="auto">
            <a:xfrm>
              <a:off x="858837" y="1587000"/>
              <a:ext cx="741565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a:solidFill>
                    <a:schemeClr val="tx1"/>
                  </a:solidFill>
                </a:rPr>
                <a:t>Being kind and showing respect are behaviours that go together.</a:t>
              </a:r>
            </a:p>
          </p:txBody>
        </p:sp>
      </p:grpSp>
      <p:grpSp>
        <p:nvGrpSpPr>
          <p:cNvPr id="8" name="Group 7">
            <a:extLst>
              <a:ext uri="{FF2B5EF4-FFF2-40B4-BE49-F238E27FC236}">
                <a16:creationId xmlns:a16="http://schemas.microsoft.com/office/drawing/2014/main" id="{43F24441-20EA-4C0D-BA85-BD76FA159739}"/>
              </a:ext>
            </a:extLst>
          </p:cNvPr>
          <p:cNvGrpSpPr>
            <a:grpSpLocks/>
          </p:cNvGrpSpPr>
          <p:nvPr/>
        </p:nvGrpSpPr>
        <p:grpSpPr bwMode="auto">
          <a:xfrm>
            <a:off x="750888" y="2139950"/>
            <a:ext cx="7632700" cy="857250"/>
            <a:chOff x="750565" y="2139361"/>
            <a:chExt cx="7633344" cy="857591"/>
          </a:xfrm>
        </p:grpSpPr>
        <p:sp>
          <p:nvSpPr>
            <p:cNvPr id="9" name="Rectangle 8">
              <a:extLst>
                <a:ext uri="{FF2B5EF4-FFF2-40B4-BE49-F238E27FC236}">
                  <a16:creationId xmlns:a16="http://schemas.microsoft.com/office/drawing/2014/main" id="{2A8962FD-BD4B-4D65-8F60-D8F51A4D7A53}"/>
                </a:ext>
              </a:extLst>
            </p:cNvPr>
            <p:cNvSpPr/>
            <p:nvPr/>
          </p:nvSpPr>
          <p:spPr>
            <a:xfrm>
              <a:off x="750565" y="2139361"/>
              <a:ext cx="7633344" cy="857591"/>
            </a:xfrm>
            <a:prstGeom prst="rect">
              <a:avLst/>
            </a:prstGeom>
            <a:solidFill>
              <a:schemeClr val="accent3">
                <a:lumMod val="20000"/>
                <a:lumOff val="8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TextBox 4">
              <a:extLst>
                <a:ext uri="{FF2B5EF4-FFF2-40B4-BE49-F238E27FC236}">
                  <a16:creationId xmlns:a16="http://schemas.microsoft.com/office/drawing/2014/main" id="{9A04A7D1-783C-4264-9DC4-9ED42557D275}"/>
                </a:ext>
              </a:extLst>
            </p:cNvPr>
            <p:cNvSpPr txBox="1">
              <a:spLocks noChangeArrowheads="1"/>
            </p:cNvSpPr>
            <p:nvPr/>
          </p:nvSpPr>
          <p:spPr bwMode="auto">
            <a:xfrm>
              <a:off x="858837" y="2245099"/>
              <a:ext cx="7416799"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dirty="0">
                  <a:solidFill>
                    <a:schemeClr val="tx1"/>
                  </a:solidFill>
                </a:rPr>
                <a:t>Both these behaviours enable us to treat our VIPs how they should be treated and ensures they remain our VIPs and we remain theirs.</a:t>
              </a:r>
            </a:p>
          </p:txBody>
        </p:sp>
      </p:grpSp>
      <p:sp>
        <p:nvSpPr>
          <p:cNvPr id="11" name="TextBox 10">
            <a:extLst>
              <a:ext uri="{FF2B5EF4-FFF2-40B4-BE49-F238E27FC236}">
                <a16:creationId xmlns:a16="http://schemas.microsoft.com/office/drawing/2014/main" id="{C77F3FBB-6D0F-49AE-82F4-CC65AE80B5CD}"/>
              </a:ext>
            </a:extLst>
          </p:cNvPr>
          <p:cNvSpPr txBox="1">
            <a:spLocks noChangeArrowheads="1"/>
          </p:cNvSpPr>
          <p:nvPr/>
        </p:nvSpPr>
        <p:spPr bwMode="auto">
          <a:xfrm>
            <a:off x="749300" y="3386138"/>
            <a:ext cx="76342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2000" dirty="0">
                <a:solidFill>
                  <a:srgbClr val="F08115"/>
                </a:solidFill>
              </a:rPr>
              <a:t>How does it feel when we are treated with respect and kindness?</a:t>
            </a:r>
          </a:p>
        </p:txBody>
      </p:sp>
      <p:grpSp>
        <p:nvGrpSpPr>
          <p:cNvPr id="12" name="Group 11">
            <a:extLst>
              <a:ext uri="{FF2B5EF4-FFF2-40B4-BE49-F238E27FC236}">
                <a16:creationId xmlns:a16="http://schemas.microsoft.com/office/drawing/2014/main" id="{A407DDDE-5E9D-4F6E-BF80-34B7813BA973}"/>
              </a:ext>
            </a:extLst>
          </p:cNvPr>
          <p:cNvGrpSpPr>
            <a:grpSpLocks/>
          </p:cNvGrpSpPr>
          <p:nvPr/>
        </p:nvGrpSpPr>
        <p:grpSpPr bwMode="auto">
          <a:xfrm>
            <a:off x="749300" y="4252913"/>
            <a:ext cx="4254500" cy="857250"/>
            <a:chOff x="749992" y="4252876"/>
            <a:chExt cx="4254056" cy="857591"/>
          </a:xfrm>
        </p:grpSpPr>
        <p:sp>
          <p:nvSpPr>
            <p:cNvPr id="13" name="Rectangle 12">
              <a:extLst>
                <a:ext uri="{FF2B5EF4-FFF2-40B4-BE49-F238E27FC236}">
                  <a16:creationId xmlns:a16="http://schemas.microsoft.com/office/drawing/2014/main" id="{9357F7B8-2C85-4E4E-B154-E0BFBE9DD075}"/>
                </a:ext>
              </a:extLst>
            </p:cNvPr>
            <p:cNvSpPr/>
            <p:nvPr/>
          </p:nvSpPr>
          <p:spPr>
            <a:xfrm>
              <a:off x="749992" y="4252876"/>
              <a:ext cx="4254056" cy="857591"/>
            </a:xfrm>
            <a:prstGeom prst="rect">
              <a:avLst/>
            </a:prstGeom>
            <a:solidFill>
              <a:schemeClr val="bg1"/>
            </a:solidFill>
            <a:ln w="1905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TextBox 6">
              <a:extLst>
                <a:ext uri="{FF2B5EF4-FFF2-40B4-BE49-F238E27FC236}">
                  <a16:creationId xmlns:a16="http://schemas.microsoft.com/office/drawing/2014/main" id="{76623369-1A14-426A-8379-23264E245E70}"/>
                </a:ext>
              </a:extLst>
            </p:cNvPr>
            <p:cNvSpPr txBox="1">
              <a:spLocks noChangeArrowheads="1"/>
            </p:cNvSpPr>
            <p:nvPr/>
          </p:nvSpPr>
          <p:spPr bwMode="auto">
            <a:xfrm>
              <a:off x="840418" y="4358505"/>
              <a:ext cx="407320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a:solidFill>
                    <a:schemeClr val="tx1"/>
                  </a:solidFill>
                </a:rPr>
                <a:t>Look at the following scenarios and discuss how each character is feeling.</a:t>
              </a:r>
            </a:p>
          </p:txBody>
        </p:sp>
      </p:grpSp>
      <p:pic>
        <p:nvPicPr>
          <p:cNvPr id="15" name="Picture 14">
            <a:extLst>
              <a:ext uri="{FF2B5EF4-FFF2-40B4-BE49-F238E27FC236}">
                <a16:creationId xmlns:a16="http://schemas.microsoft.com/office/drawing/2014/main" id="{1571D080-BC5B-4850-BEF3-72BD9FD65778}"/>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889500" y="3614738"/>
            <a:ext cx="4230688" cy="299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69806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par>
                                <p:cTn id="23" presetID="10" presetClass="entr" presetSubtype="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1A1EA31-EC35-4870-A853-395666A3EECB}"/>
              </a:ext>
            </a:extLst>
          </p:cNvPr>
          <p:cNvSpPr>
            <a:spLocks noGrp="1" noChangeArrowheads="1"/>
          </p:cNvSpPr>
          <p:nvPr>
            <p:ph type="title"/>
          </p:nvPr>
        </p:nvSpPr>
        <p:spPr>
          <a:xfrm>
            <a:off x="457200" y="479425"/>
            <a:ext cx="8220075" cy="993775"/>
          </a:xfrm>
        </p:spPr>
        <p:txBody>
          <a:bodyPr/>
          <a:lstStyle/>
          <a:p>
            <a:pPr eaLnBrk="1" hangingPunct="1"/>
            <a:r>
              <a:rPr lang="en-GB" altLang="en-US" dirty="0"/>
              <a:t>How Does It Feel?</a:t>
            </a:r>
          </a:p>
        </p:txBody>
      </p:sp>
      <p:pic>
        <p:nvPicPr>
          <p:cNvPr id="5" name="Whole Class">
            <a:extLst>
              <a:ext uri="{FF2B5EF4-FFF2-40B4-BE49-F238E27FC236}">
                <a16:creationId xmlns:a16="http://schemas.microsoft.com/office/drawing/2014/main" id="{10BD3841-6BB3-4162-9839-776799DCAD69}"/>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roup 5">
            <a:extLst>
              <a:ext uri="{FF2B5EF4-FFF2-40B4-BE49-F238E27FC236}">
                <a16:creationId xmlns:a16="http://schemas.microsoft.com/office/drawing/2014/main" id="{7B05D7CF-DBDA-46F7-AD32-45C29E2AA7CF}"/>
              </a:ext>
            </a:extLst>
          </p:cNvPr>
          <p:cNvGrpSpPr>
            <a:grpSpLocks/>
          </p:cNvGrpSpPr>
          <p:nvPr/>
        </p:nvGrpSpPr>
        <p:grpSpPr bwMode="auto">
          <a:xfrm>
            <a:off x="755650" y="1538288"/>
            <a:ext cx="7632700" cy="1255712"/>
            <a:chOff x="755650" y="1538288"/>
            <a:chExt cx="7632700" cy="1255712"/>
          </a:xfrm>
        </p:grpSpPr>
        <p:sp>
          <p:nvSpPr>
            <p:cNvPr id="7" name="Rectangle 6">
              <a:extLst>
                <a:ext uri="{FF2B5EF4-FFF2-40B4-BE49-F238E27FC236}">
                  <a16:creationId xmlns:a16="http://schemas.microsoft.com/office/drawing/2014/main" id="{5159A97B-ACA2-4B2A-A711-5B98B0B319CB}"/>
                </a:ext>
              </a:extLst>
            </p:cNvPr>
            <p:cNvSpPr/>
            <p:nvPr/>
          </p:nvSpPr>
          <p:spPr>
            <a:xfrm>
              <a:off x="755650" y="1538288"/>
              <a:ext cx="7632700" cy="1255712"/>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TextBox 3">
              <a:extLst>
                <a:ext uri="{FF2B5EF4-FFF2-40B4-BE49-F238E27FC236}">
                  <a16:creationId xmlns:a16="http://schemas.microsoft.com/office/drawing/2014/main" id="{F60CC981-9C6A-49ED-8953-6E2CC79D8544}"/>
                </a:ext>
              </a:extLst>
            </p:cNvPr>
            <p:cNvSpPr txBox="1">
              <a:spLocks noChangeArrowheads="1"/>
            </p:cNvSpPr>
            <p:nvPr/>
          </p:nvSpPr>
          <p:spPr bwMode="auto">
            <a:xfrm>
              <a:off x="895350" y="1703388"/>
              <a:ext cx="73437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dirty="0">
                  <a:solidFill>
                    <a:schemeClr val="tx1"/>
                  </a:solidFill>
                </a:rPr>
                <a:t>Matt is watching some other children playing cricket. He does not join in as he does not know how to play. His friend, </a:t>
              </a:r>
              <a:r>
                <a:rPr lang="en-GB" altLang="en-US" dirty="0" err="1">
                  <a:solidFill>
                    <a:schemeClr val="tx1"/>
                  </a:solidFill>
                </a:rPr>
                <a:t>Tafari</a:t>
              </a:r>
              <a:r>
                <a:rPr lang="en-GB" altLang="en-US" dirty="0">
                  <a:solidFill>
                    <a:schemeClr val="tx1"/>
                  </a:solidFill>
                </a:rPr>
                <a:t>, comes over and says he will teach Matt how to play if he would like to join in too. </a:t>
              </a:r>
            </a:p>
          </p:txBody>
        </p:sp>
      </p:grpSp>
      <p:grpSp>
        <p:nvGrpSpPr>
          <p:cNvPr id="9" name="Group 8">
            <a:extLst>
              <a:ext uri="{FF2B5EF4-FFF2-40B4-BE49-F238E27FC236}">
                <a16:creationId xmlns:a16="http://schemas.microsoft.com/office/drawing/2014/main" id="{D371C068-7598-4461-91A4-E6D06DD52415}"/>
              </a:ext>
            </a:extLst>
          </p:cNvPr>
          <p:cNvGrpSpPr>
            <a:grpSpLocks/>
          </p:cNvGrpSpPr>
          <p:nvPr/>
        </p:nvGrpSpPr>
        <p:grpSpPr bwMode="auto">
          <a:xfrm>
            <a:off x="755650" y="2990850"/>
            <a:ext cx="7632700" cy="3175000"/>
            <a:chOff x="755650" y="2990269"/>
            <a:chExt cx="7632700" cy="3175035"/>
          </a:xfrm>
        </p:grpSpPr>
        <p:sp>
          <p:nvSpPr>
            <p:cNvPr id="11" name="Rectangle 10">
              <a:extLst>
                <a:ext uri="{FF2B5EF4-FFF2-40B4-BE49-F238E27FC236}">
                  <a16:creationId xmlns:a16="http://schemas.microsoft.com/office/drawing/2014/main" id="{6392F865-6CCE-4B0A-83BD-CCC4C99C4942}"/>
                </a:ext>
              </a:extLst>
            </p:cNvPr>
            <p:cNvSpPr/>
            <p:nvPr/>
          </p:nvSpPr>
          <p:spPr>
            <a:xfrm>
              <a:off x="755650" y="3861817"/>
              <a:ext cx="7632700" cy="2303487"/>
            </a:xfrm>
            <a:prstGeom prst="rect">
              <a:avLst/>
            </a:prstGeom>
            <a:solidFill>
              <a:srgbClr val="92D050"/>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Rectangle 11">
              <a:extLst>
                <a:ext uri="{FF2B5EF4-FFF2-40B4-BE49-F238E27FC236}">
                  <a16:creationId xmlns:a16="http://schemas.microsoft.com/office/drawing/2014/main" id="{9F0AD833-5B0C-4896-9864-5E177D600DDC}"/>
                </a:ext>
              </a:extLst>
            </p:cNvPr>
            <p:cNvSpPr/>
            <p:nvPr/>
          </p:nvSpPr>
          <p:spPr>
            <a:xfrm>
              <a:off x="755650" y="2990269"/>
              <a:ext cx="7632700" cy="942985"/>
            </a:xfrm>
            <a:prstGeom prst="rect">
              <a:avLst/>
            </a:prstGeom>
            <a:solidFill>
              <a:schemeClr val="accent1">
                <a:lumMod val="20000"/>
                <a:lumOff val="8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3" name="Picture 20">
              <a:extLst>
                <a:ext uri="{FF2B5EF4-FFF2-40B4-BE49-F238E27FC236}">
                  <a16:creationId xmlns:a16="http://schemas.microsoft.com/office/drawing/2014/main" id="{7CA4A757-A31E-408E-AE61-F03E88C2A7DF}"/>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t="-3453"/>
            <a:stretch>
              <a:fillRect/>
            </a:stretch>
          </p:blipFill>
          <p:spPr bwMode="auto">
            <a:xfrm>
              <a:off x="2487164" y="3107647"/>
              <a:ext cx="535128" cy="1224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4">
              <a:extLst>
                <a:ext uri="{FF2B5EF4-FFF2-40B4-BE49-F238E27FC236}">
                  <a16:creationId xmlns:a16="http://schemas.microsoft.com/office/drawing/2014/main" id="{CA9EFAFD-686E-4500-A890-68103E44E1FC}"/>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779261" y="3344343"/>
              <a:ext cx="707903" cy="2132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6">
              <a:extLst>
                <a:ext uri="{FF2B5EF4-FFF2-40B4-BE49-F238E27FC236}">
                  <a16:creationId xmlns:a16="http://schemas.microsoft.com/office/drawing/2014/main" id="{5D1C01DD-ED0E-472D-9690-E781310D385F}"/>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267744" y="3511030"/>
              <a:ext cx="1959789" cy="2304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2">
              <a:extLst>
                <a:ext uri="{FF2B5EF4-FFF2-40B4-BE49-F238E27FC236}">
                  <a16:creationId xmlns:a16="http://schemas.microsoft.com/office/drawing/2014/main" id="{FF8C7481-8541-4CA9-BC1B-3056BE575101}"/>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flipH="1">
              <a:off x="6627500" y="3537596"/>
              <a:ext cx="1416383" cy="2483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a:extLst>
                <a:ext uri="{FF2B5EF4-FFF2-40B4-BE49-F238E27FC236}">
                  <a16:creationId xmlns:a16="http://schemas.microsoft.com/office/drawing/2014/main" id="{1478D8B3-612D-4053-8853-7E159D7BFE6D}"/>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704624" y="3302997"/>
              <a:ext cx="507719" cy="129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1">
              <a:extLst>
                <a:ext uri="{FF2B5EF4-FFF2-40B4-BE49-F238E27FC236}">
                  <a16:creationId xmlns:a16="http://schemas.microsoft.com/office/drawing/2014/main" id="{92DF2849-2618-4D1B-A3F0-6ACAFA244960}"/>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945927" y="3105630"/>
              <a:ext cx="535128" cy="129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55614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
            <a:extLst>
              <a:ext uri="{FF2B5EF4-FFF2-40B4-BE49-F238E27FC236}">
                <a16:creationId xmlns:a16="http://schemas.microsoft.com/office/drawing/2014/main" id="{2C91C30C-C9D4-4456-833B-4900934BCB90}"/>
              </a:ext>
            </a:extLst>
          </p:cNvPr>
          <p:cNvSpPr>
            <a:spLocks noGrp="1" noChangeArrowheads="1"/>
          </p:cNvSpPr>
          <p:nvPr>
            <p:ph type="title"/>
          </p:nvPr>
        </p:nvSpPr>
        <p:spPr>
          <a:xfrm>
            <a:off x="457200" y="479425"/>
            <a:ext cx="8220075" cy="993775"/>
          </a:xfrm>
        </p:spPr>
        <p:txBody>
          <a:bodyPr/>
          <a:lstStyle/>
          <a:p>
            <a:pPr eaLnBrk="1" hangingPunct="1"/>
            <a:r>
              <a:rPr lang="en-GB" altLang="en-US"/>
              <a:t>How Does It Feel?</a:t>
            </a:r>
          </a:p>
        </p:txBody>
      </p:sp>
      <p:pic>
        <p:nvPicPr>
          <p:cNvPr id="20" name="Whole Class">
            <a:extLst>
              <a:ext uri="{FF2B5EF4-FFF2-40B4-BE49-F238E27FC236}">
                <a16:creationId xmlns:a16="http://schemas.microsoft.com/office/drawing/2014/main" id="{AD3C1959-8F0A-4220-BBE8-FB8AF64163D1}"/>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 name="Group 20">
            <a:extLst>
              <a:ext uri="{FF2B5EF4-FFF2-40B4-BE49-F238E27FC236}">
                <a16:creationId xmlns:a16="http://schemas.microsoft.com/office/drawing/2014/main" id="{07CA0DA0-377F-4261-8D05-26DD9DC20B93}"/>
              </a:ext>
            </a:extLst>
          </p:cNvPr>
          <p:cNvGrpSpPr>
            <a:grpSpLocks/>
          </p:cNvGrpSpPr>
          <p:nvPr/>
        </p:nvGrpSpPr>
        <p:grpSpPr bwMode="auto">
          <a:xfrm>
            <a:off x="755650" y="1516063"/>
            <a:ext cx="7632700" cy="1255712"/>
            <a:chOff x="755650" y="1538288"/>
            <a:chExt cx="7632700" cy="1255712"/>
          </a:xfrm>
        </p:grpSpPr>
        <p:sp>
          <p:nvSpPr>
            <p:cNvPr id="22" name="Rectangle 21">
              <a:extLst>
                <a:ext uri="{FF2B5EF4-FFF2-40B4-BE49-F238E27FC236}">
                  <a16:creationId xmlns:a16="http://schemas.microsoft.com/office/drawing/2014/main" id="{A19D86B4-F81F-4F1F-83D3-867F51DD03BF}"/>
                </a:ext>
              </a:extLst>
            </p:cNvPr>
            <p:cNvSpPr/>
            <p:nvPr/>
          </p:nvSpPr>
          <p:spPr>
            <a:xfrm>
              <a:off x="755650" y="1538288"/>
              <a:ext cx="7632700" cy="1255712"/>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 name="TextBox 4">
              <a:extLst>
                <a:ext uri="{FF2B5EF4-FFF2-40B4-BE49-F238E27FC236}">
                  <a16:creationId xmlns:a16="http://schemas.microsoft.com/office/drawing/2014/main" id="{F1C0DEAB-B506-4AE0-9370-F07EE55901EC}"/>
                </a:ext>
              </a:extLst>
            </p:cNvPr>
            <p:cNvSpPr txBox="1">
              <a:spLocks noChangeArrowheads="1"/>
            </p:cNvSpPr>
            <p:nvPr/>
          </p:nvSpPr>
          <p:spPr bwMode="auto">
            <a:xfrm>
              <a:off x="895350" y="1703388"/>
              <a:ext cx="73437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a:solidFill>
                    <a:schemeClr val="tx1"/>
                  </a:solidFill>
                </a:rPr>
                <a:t>Theresa is sad because she is missing her grandma who recently passed away. Her friend, Trishna, is giving her a card she has made to try and cheer her up.</a:t>
              </a:r>
            </a:p>
          </p:txBody>
        </p:sp>
      </p:grpSp>
      <p:grpSp>
        <p:nvGrpSpPr>
          <p:cNvPr id="24" name="Group 23">
            <a:extLst>
              <a:ext uri="{FF2B5EF4-FFF2-40B4-BE49-F238E27FC236}">
                <a16:creationId xmlns:a16="http://schemas.microsoft.com/office/drawing/2014/main" id="{4816CDD2-C3B2-4C1C-9088-0EFB9B490469}"/>
              </a:ext>
            </a:extLst>
          </p:cNvPr>
          <p:cNvGrpSpPr>
            <a:grpSpLocks/>
          </p:cNvGrpSpPr>
          <p:nvPr/>
        </p:nvGrpSpPr>
        <p:grpSpPr bwMode="auto">
          <a:xfrm>
            <a:off x="755650" y="2492375"/>
            <a:ext cx="7632700" cy="3894138"/>
            <a:chOff x="755650" y="2492896"/>
            <a:chExt cx="7632701" cy="3893093"/>
          </a:xfrm>
        </p:grpSpPr>
        <p:sp>
          <p:nvSpPr>
            <p:cNvPr id="25" name="Rectangle 24">
              <a:extLst>
                <a:ext uri="{FF2B5EF4-FFF2-40B4-BE49-F238E27FC236}">
                  <a16:creationId xmlns:a16="http://schemas.microsoft.com/office/drawing/2014/main" id="{52E02974-AE86-4145-8B38-B94170403694}"/>
                </a:ext>
              </a:extLst>
            </p:cNvPr>
            <p:cNvSpPr/>
            <p:nvPr/>
          </p:nvSpPr>
          <p:spPr>
            <a:xfrm>
              <a:off x="755650" y="2961083"/>
              <a:ext cx="7632701" cy="3213824"/>
            </a:xfrm>
            <a:prstGeom prst="rect">
              <a:avLst/>
            </a:prstGeom>
            <a:solidFill>
              <a:schemeClr val="accent2">
                <a:lumMod val="40000"/>
                <a:lumOff val="6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6" name="Picture 10">
              <a:extLst>
                <a:ext uri="{FF2B5EF4-FFF2-40B4-BE49-F238E27FC236}">
                  <a16:creationId xmlns:a16="http://schemas.microsoft.com/office/drawing/2014/main" id="{9CC89334-028B-447B-B883-AA9A58537BFF}"/>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628811" y="2492896"/>
              <a:ext cx="4759540" cy="3681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6">
              <a:extLst>
                <a:ext uri="{FF2B5EF4-FFF2-40B4-BE49-F238E27FC236}">
                  <a16:creationId xmlns:a16="http://schemas.microsoft.com/office/drawing/2014/main" id="{389DA382-86AE-4A17-8C9F-BA6B07A73818}"/>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835696" y="3068960"/>
              <a:ext cx="2434046" cy="3317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317589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F8329F36-C00E-44BC-9DB2-650E4EB3E0EA}"/>
              </a:ext>
            </a:extLst>
          </p:cNvPr>
          <p:cNvSpPr>
            <a:spLocks noGrp="1" noChangeArrowheads="1"/>
          </p:cNvSpPr>
          <p:nvPr>
            <p:ph type="title"/>
          </p:nvPr>
        </p:nvSpPr>
        <p:spPr>
          <a:xfrm>
            <a:off x="457200" y="479425"/>
            <a:ext cx="8220075" cy="993775"/>
          </a:xfrm>
        </p:spPr>
        <p:txBody>
          <a:bodyPr/>
          <a:lstStyle/>
          <a:p>
            <a:pPr eaLnBrk="1" hangingPunct="1"/>
            <a:r>
              <a:rPr lang="en-GB" altLang="en-US"/>
              <a:t>How Does It Feel?</a:t>
            </a:r>
          </a:p>
        </p:txBody>
      </p:sp>
      <p:pic>
        <p:nvPicPr>
          <p:cNvPr id="13" name="Whole Class">
            <a:extLst>
              <a:ext uri="{FF2B5EF4-FFF2-40B4-BE49-F238E27FC236}">
                <a16:creationId xmlns:a16="http://schemas.microsoft.com/office/drawing/2014/main" id="{D696E01D-F166-49F0-8998-F0EB721AD2DE}"/>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 name="Group 13">
            <a:extLst>
              <a:ext uri="{FF2B5EF4-FFF2-40B4-BE49-F238E27FC236}">
                <a16:creationId xmlns:a16="http://schemas.microsoft.com/office/drawing/2014/main" id="{16DDFDBA-88BD-49E2-975A-59D6DEF8F067}"/>
              </a:ext>
            </a:extLst>
          </p:cNvPr>
          <p:cNvGrpSpPr>
            <a:grpSpLocks/>
          </p:cNvGrpSpPr>
          <p:nvPr/>
        </p:nvGrpSpPr>
        <p:grpSpPr bwMode="auto">
          <a:xfrm>
            <a:off x="755650" y="1484313"/>
            <a:ext cx="7632700" cy="1255712"/>
            <a:chOff x="755650" y="1538288"/>
            <a:chExt cx="7632700" cy="1255712"/>
          </a:xfrm>
        </p:grpSpPr>
        <p:sp>
          <p:nvSpPr>
            <p:cNvPr id="15" name="Rectangle 14">
              <a:extLst>
                <a:ext uri="{FF2B5EF4-FFF2-40B4-BE49-F238E27FC236}">
                  <a16:creationId xmlns:a16="http://schemas.microsoft.com/office/drawing/2014/main" id="{D1D35DDE-2BCD-42D9-835A-B07CCBB46781}"/>
                </a:ext>
              </a:extLst>
            </p:cNvPr>
            <p:cNvSpPr/>
            <p:nvPr/>
          </p:nvSpPr>
          <p:spPr>
            <a:xfrm>
              <a:off x="755650" y="1538288"/>
              <a:ext cx="7632700" cy="1255712"/>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 name="TextBox 4">
              <a:extLst>
                <a:ext uri="{FF2B5EF4-FFF2-40B4-BE49-F238E27FC236}">
                  <a16:creationId xmlns:a16="http://schemas.microsoft.com/office/drawing/2014/main" id="{B36210D1-5782-4ACB-9D88-6ACCD93FE20F}"/>
                </a:ext>
              </a:extLst>
            </p:cNvPr>
            <p:cNvSpPr txBox="1">
              <a:spLocks noChangeArrowheads="1"/>
            </p:cNvSpPr>
            <p:nvPr/>
          </p:nvSpPr>
          <p:spPr bwMode="auto">
            <a:xfrm>
              <a:off x="895350" y="1703388"/>
              <a:ext cx="73437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a:solidFill>
                    <a:schemeClr val="tx1"/>
                  </a:solidFill>
                </a:rPr>
                <a:t>Micah is new to the school and is feeling shy and nervous. Eon gives him a broad smile, asks if he would like to sit with him and lends him a pen and pencil.</a:t>
              </a:r>
            </a:p>
          </p:txBody>
        </p:sp>
      </p:grpSp>
      <p:grpSp>
        <p:nvGrpSpPr>
          <p:cNvPr id="17" name="Group 16">
            <a:extLst>
              <a:ext uri="{FF2B5EF4-FFF2-40B4-BE49-F238E27FC236}">
                <a16:creationId xmlns:a16="http://schemas.microsoft.com/office/drawing/2014/main" id="{D1B63554-DD92-4B5E-8BB4-42B6822EBC5D}"/>
              </a:ext>
            </a:extLst>
          </p:cNvPr>
          <p:cNvGrpSpPr>
            <a:grpSpLocks/>
          </p:cNvGrpSpPr>
          <p:nvPr/>
        </p:nvGrpSpPr>
        <p:grpSpPr bwMode="auto">
          <a:xfrm>
            <a:off x="755650" y="2374900"/>
            <a:ext cx="7632700" cy="3862388"/>
            <a:chOff x="755650" y="2375077"/>
            <a:chExt cx="7632700" cy="3862235"/>
          </a:xfrm>
        </p:grpSpPr>
        <p:sp>
          <p:nvSpPr>
            <p:cNvPr id="18" name="Rectangle 17">
              <a:extLst>
                <a:ext uri="{FF2B5EF4-FFF2-40B4-BE49-F238E27FC236}">
                  <a16:creationId xmlns:a16="http://schemas.microsoft.com/office/drawing/2014/main" id="{F43EC7FB-BF18-4C1F-8B04-26B830CEE9E0}"/>
                </a:ext>
              </a:extLst>
            </p:cNvPr>
            <p:cNvSpPr/>
            <p:nvPr/>
          </p:nvSpPr>
          <p:spPr>
            <a:xfrm>
              <a:off x="755650" y="2960842"/>
              <a:ext cx="7632700" cy="3212973"/>
            </a:xfrm>
            <a:prstGeom prst="rect">
              <a:avLst/>
            </a:prstGeom>
            <a:solidFill>
              <a:schemeClr val="accent3">
                <a:lumMod val="20000"/>
                <a:lumOff val="8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8" name="Picture 7">
              <a:extLst>
                <a:ext uri="{FF2B5EF4-FFF2-40B4-BE49-F238E27FC236}">
                  <a16:creationId xmlns:a16="http://schemas.microsoft.com/office/drawing/2014/main" id="{B8D62D80-5D6C-4ED1-80EA-2636FE1B9A2D}"/>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735755" y="2375077"/>
              <a:ext cx="5652595" cy="386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9">
              <a:extLst>
                <a:ext uri="{FF2B5EF4-FFF2-40B4-BE49-F238E27FC236}">
                  <a16:creationId xmlns:a16="http://schemas.microsoft.com/office/drawing/2014/main" id="{8FC5CFE7-90A6-4FDE-BEA0-A024C5F92F21}"/>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08325" y="3136696"/>
              <a:ext cx="2232174" cy="1477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12">
              <a:extLst>
                <a:ext uri="{FF2B5EF4-FFF2-40B4-BE49-F238E27FC236}">
                  <a16:creationId xmlns:a16="http://schemas.microsoft.com/office/drawing/2014/main" id="{59A9D79E-0FCE-4DF6-9F5A-E7486D47B10E}"/>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104247" y="3861048"/>
              <a:ext cx="1840330" cy="1844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250801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914654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grpSp>
        <p:nvGrpSpPr>
          <p:cNvPr id="4" name="Group 7">
            <a:extLst>
              <a:ext uri="{FF2B5EF4-FFF2-40B4-BE49-F238E27FC236}">
                <a16:creationId xmlns:a16="http://schemas.microsoft.com/office/drawing/2014/main" id="{80AD95B4-9F51-4D23-8E88-9F6EC015DDD0}"/>
              </a:ext>
            </a:extLst>
          </p:cNvPr>
          <p:cNvGrpSpPr>
            <a:grpSpLocks/>
          </p:cNvGrpSpPr>
          <p:nvPr/>
        </p:nvGrpSpPr>
        <p:grpSpPr bwMode="auto">
          <a:xfrm>
            <a:off x="2854325" y="765175"/>
            <a:ext cx="3116263" cy="2089150"/>
            <a:chOff x="1209795" y="1407601"/>
            <a:chExt cx="3116764" cy="2088232"/>
          </a:xfrm>
        </p:grpSpPr>
        <p:sp>
          <p:nvSpPr>
            <p:cNvPr id="5" name="Thought Bubble: Cloud 5">
              <a:extLst>
                <a:ext uri="{FF2B5EF4-FFF2-40B4-BE49-F238E27FC236}">
                  <a16:creationId xmlns:a16="http://schemas.microsoft.com/office/drawing/2014/main" id="{5E8818B5-1F54-4EF9-A210-B42F6C157103}"/>
                </a:ext>
              </a:extLst>
            </p:cNvPr>
            <p:cNvSpPr/>
            <p:nvPr/>
          </p:nvSpPr>
          <p:spPr>
            <a:xfrm>
              <a:off x="1209795" y="1407601"/>
              <a:ext cx="3116764" cy="2088232"/>
            </a:xfrm>
            <a:prstGeom prst="cloudCallout">
              <a:avLst>
                <a:gd name="adj1" fmla="val -53661"/>
                <a:gd name="adj2" fmla="val 56815"/>
              </a:avLst>
            </a:prstGeom>
            <a:solidFill>
              <a:schemeClr val="bg1"/>
            </a:solidFill>
            <a:ln w="1905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6" name="Freeform: Shape 6">
              <a:extLst>
                <a:ext uri="{FF2B5EF4-FFF2-40B4-BE49-F238E27FC236}">
                  <a16:creationId xmlns:a16="http://schemas.microsoft.com/office/drawing/2014/main" id="{DF60F941-BB02-41EC-8C42-61EC10DC39E0}"/>
                </a:ext>
              </a:extLst>
            </p:cNvPr>
            <p:cNvSpPr/>
            <p:nvPr/>
          </p:nvSpPr>
          <p:spPr>
            <a:xfrm>
              <a:off x="1374922" y="1513916"/>
              <a:ext cx="2824617" cy="1789913"/>
            </a:xfrm>
            <a:custGeom>
              <a:avLst/>
              <a:gdLst>
                <a:gd name="connsiteX0" fmla="*/ 2084438 w 2880851"/>
                <a:gd name="connsiteY0" fmla="*/ 49161 h 1789471"/>
                <a:gd name="connsiteX1" fmla="*/ 2084438 w 2880851"/>
                <a:gd name="connsiteY1" fmla="*/ 49161 h 1789471"/>
                <a:gd name="connsiteX2" fmla="*/ 1995948 w 2880851"/>
                <a:gd name="connsiteY2" fmla="*/ 29497 h 1789471"/>
                <a:gd name="connsiteX3" fmla="*/ 1936954 w 2880851"/>
                <a:gd name="connsiteY3" fmla="*/ 9832 h 1789471"/>
                <a:gd name="connsiteX4" fmla="*/ 1907458 w 2880851"/>
                <a:gd name="connsiteY4" fmla="*/ 0 h 1789471"/>
                <a:gd name="connsiteX5" fmla="*/ 1691148 w 2880851"/>
                <a:gd name="connsiteY5" fmla="*/ 9832 h 1789471"/>
                <a:gd name="connsiteX6" fmla="*/ 1641987 w 2880851"/>
                <a:gd name="connsiteY6" fmla="*/ 19664 h 1789471"/>
                <a:gd name="connsiteX7" fmla="*/ 1563329 w 2880851"/>
                <a:gd name="connsiteY7" fmla="*/ 29497 h 1789471"/>
                <a:gd name="connsiteX8" fmla="*/ 1504335 w 2880851"/>
                <a:gd name="connsiteY8" fmla="*/ 49161 h 1789471"/>
                <a:gd name="connsiteX9" fmla="*/ 1474838 w 2880851"/>
                <a:gd name="connsiteY9" fmla="*/ 68826 h 1789471"/>
                <a:gd name="connsiteX10" fmla="*/ 1278193 w 2880851"/>
                <a:gd name="connsiteY10" fmla="*/ 78658 h 1789471"/>
                <a:gd name="connsiteX11" fmla="*/ 1229032 w 2880851"/>
                <a:gd name="connsiteY11" fmla="*/ 88490 h 1789471"/>
                <a:gd name="connsiteX12" fmla="*/ 1199535 w 2880851"/>
                <a:gd name="connsiteY12" fmla="*/ 108155 h 1789471"/>
                <a:gd name="connsiteX13" fmla="*/ 1140542 w 2880851"/>
                <a:gd name="connsiteY13" fmla="*/ 117987 h 1789471"/>
                <a:gd name="connsiteX14" fmla="*/ 1101213 w 2880851"/>
                <a:gd name="connsiteY14" fmla="*/ 127819 h 1789471"/>
                <a:gd name="connsiteX15" fmla="*/ 1071716 w 2880851"/>
                <a:gd name="connsiteY15" fmla="*/ 147484 h 1789471"/>
                <a:gd name="connsiteX16" fmla="*/ 953729 w 2880851"/>
                <a:gd name="connsiteY16" fmla="*/ 147484 h 1789471"/>
                <a:gd name="connsiteX17" fmla="*/ 884903 w 2880851"/>
                <a:gd name="connsiteY17" fmla="*/ 147484 h 1789471"/>
                <a:gd name="connsiteX18" fmla="*/ 825909 w 2880851"/>
                <a:gd name="connsiteY18" fmla="*/ 167148 h 1789471"/>
                <a:gd name="connsiteX19" fmla="*/ 806245 w 2880851"/>
                <a:gd name="connsiteY19" fmla="*/ 196645 h 1789471"/>
                <a:gd name="connsiteX20" fmla="*/ 747251 w 2880851"/>
                <a:gd name="connsiteY20" fmla="*/ 216309 h 1789471"/>
                <a:gd name="connsiteX21" fmla="*/ 717754 w 2880851"/>
                <a:gd name="connsiteY21" fmla="*/ 226142 h 1789471"/>
                <a:gd name="connsiteX22" fmla="*/ 688258 w 2880851"/>
                <a:gd name="connsiteY22" fmla="*/ 245806 h 1789471"/>
                <a:gd name="connsiteX23" fmla="*/ 648929 w 2880851"/>
                <a:gd name="connsiteY23" fmla="*/ 255638 h 1789471"/>
                <a:gd name="connsiteX24" fmla="*/ 619432 w 2880851"/>
                <a:gd name="connsiteY24" fmla="*/ 275303 h 1789471"/>
                <a:gd name="connsiteX25" fmla="*/ 580103 w 2880851"/>
                <a:gd name="connsiteY25" fmla="*/ 304800 h 1789471"/>
                <a:gd name="connsiteX26" fmla="*/ 530942 w 2880851"/>
                <a:gd name="connsiteY26" fmla="*/ 324464 h 1789471"/>
                <a:gd name="connsiteX27" fmla="*/ 471948 w 2880851"/>
                <a:gd name="connsiteY27" fmla="*/ 353961 h 1789471"/>
                <a:gd name="connsiteX28" fmla="*/ 442451 w 2880851"/>
                <a:gd name="connsiteY28" fmla="*/ 373626 h 1789471"/>
                <a:gd name="connsiteX29" fmla="*/ 422787 w 2880851"/>
                <a:gd name="connsiteY29" fmla="*/ 403122 h 1789471"/>
                <a:gd name="connsiteX30" fmla="*/ 334296 w 2880851"/>
                <a:gd name="connsiteY30" fmla="*/ 452284 h 1789471"/>
                <a:gd name="connsiteX31" fmla="*/ 265471 w 2880851"/>
                <a:gd name="connsiteY31" fmla="*/ 491613 h 1789471"/>
                <a:gd name="connsiteX32" fmla="*/ 235974 w 2880851"/>
                <a:gd name="connsiteY32" fmla="*/ 501445 h 1789471"/>
                <a:gd name="connsiteX33" fmla="*/ 206477 w 2880851"/>
                <a:gd name="connsiteY33" fmla="*/ 530942 h 1789471"/>
                <a:gd name="connsiteX34" fmla="*/ 196645 w 2880851"/>
                <a:gd name="connsiteY34" fmla="*/ 560438 h 1789471"/>
                <a:gd name="connsiteX35" fmla="*/ 137651 w 2880851"/>
                <a:gd name="connsiteY35" fmla="*/ 599767 h 1789471"/>
                <a:gd name="connsiteX36" fmla="*/ 108154 w 2880851"/>
                <a:gd name="connsiteY36" fmla="*/ 619432 h 1789471"/>
                <a:gd name="connsiteX37" fmla="*/ 68825 w 2880851"/>
                <a:gd name="connsiteY37" fmla="*/ 688258 h 1789471"/>
                <a:gd name="connsiteX38" fmla="*/ 49161 w 2880851"/>
                <a:gd name="connsiteY38" fmla="*/ 757084 h 1789471"/>
                <a:gd name="connsiteX39" fmla="*/ 39329 w 2880851"/>
                <a:gd name="connsiteY39" fmla="*/ 904567 h 1789471"/>
                <a:gd name="connsiteX40" fmla="*/ 19664 w 2880851"/>
                <a:gd name="connsiteY40" fmla="*/ 963561 h 1789471"/>
                <a:gd name="connsiteX41" fmla="*/ 9832 w 2880851"/>
                <a:gd name="connsiteY41" fmla="*/ 1042219 h 1789471"/>
                <a:gd name="connsiteX42" fmla="*/ 0 w 2880851"/>
                <a:gd name="connsiteY42" fmla="*/ 1071716 h 1789471"/>
                <a:gd name="connsiteX43" fmla="*/ 29496 w 2880851"/>
                <a:gd name="connsiteY43" fmla="*/ 1179871 h 1789471"/>
                <a:gd name="connsiteX44" fmla="*/ 49161 w 2880851"/>
                <a:gd name="connsiteY44" fmla="*/ 1238864 h 1789471"/>
                <a:gd name="connsiteX45" fmla="*/ 58993 w 2880851"/>
                <a:gd name="connsiteY45" fmla="*/ 1268361 h 1789471"/>
                <a:gd name="connsiteX46" fmla="*/ 88490 w 2880851"/>
                <a:gd name="connsiteY46" fmla="*/ 1297858 h 1789471"/>
                <a:gd name="connsiteX47" fmla="*/ 127819 w 2880851"/>
                <a:gd name="connsiteY47" fmla="*/ 1356851 h 1789471"/>
                <a:gd name="connsiteX48" fmla="*/ 157316 w 2880851"/>
                <a:gd name="connsiteY48" fmla="*/ 1376516 h 1789471"/>
                <a:gd name="connsiteX49" fmla="*/ 186813 w 2880851"/>
                <a:gd name="connsiteY49" fmla="*/ 1435509 h 1789471"/>
                <a:gd name="connsiteX50" fmla="*/ 206477 w 2880851"/>
                <a:gd name="connsiteY50" fmla="*/ 1494503 h 1789471"/>
                <a:gd name="connsiteX51" fmla="*/ 255638 w 2880851"/>
                <a:gd name="connsiteY51" fmla="*/ 1582993 h 1789471"/>
                <a:gd name="connsiteX52" fmla="*/ 285135 w 2880851"/>
                <a:gd name="connsiteY52" fmla="*/ 1592826 h 1789471"/>
                <a:gd name="connsiteX53" fmla="*/ 324464 w 2880851"/>
                <a:gd name="connsiteY53" fmla="*/ 1641987 h 1789471"/>
                <a:gd name="connsiteX54" fmla="*/ 353961 w 2880851"/>
                <a:gd name="connsiteY54" fmla="*/ 1671484 h 1789471"/>
                <a:gd name="connsiteX55" fmla="*/ 393290 w 2880851"/>
                <a:gd name="connsiteY55" fmla="*/ 1681316 h 1789471"/>
                <a:gd name="connsiteX56" fmla="*/ 452283 w 2880851"/>
                <a:gd name="connsiteY56" fmla="*/ 1700980 h 1789471"/>
                <a:gd name="connsiteX57" fmla="*/ 511277 w 2880851"/>
                <a:gd name="connsiteY57" fmla="*/ 1740309 h 1789471"/>
                <a:gd name="connsiteX58" fmla="*/ 570271 w 2880851"/>
                <a:gd name="connsiteY58" fmla="*/ 1759974 h 1789471"/>
                <a:gd name="connsiteX59" fmla="*/ 619432 w 2880851"/>
                <a:gd name="connsiteY59" fmla="*/ 1769806 h 1789471"/>
                <a:gd name="connsiteX60" fmla="*/ 678425 w 2880851"/>
                <a:gd name="connsiteY60" fmla="*/ 1789471 h 1789471"/>
                <a:gd name="connsiteX61" fmla="*/ 1120877 w 2880851"/>
                <a:gd name="connsiteY61" fmla="*/ 1769806 h 1789471"/>
                <a:gd name="connsiteX62" fmla="*/ 1150374 w 2880851"/>
                <a:gd name="connsiteY62" fmla="*/ 1759974 h 1789471"/>
                <a:gd name="connsiteX63" fmla="*/ 1602658 w 2880851"/>
                <a:gd name="connsiteY63" fmla="*/ 1750142 h 1789471"/>
                <a:gd name="connsiteX64" fmla="*/ 1661651 w 2880851"/>
                <a:gd name="connsiteY64" fmla="*/ 1720645 h 1789471"/>
                <a:gd name="connsiteX65" fmla="*/ 1720645 w 2880851"/>
                <a:gd name="connsiteY65" fmla="*/ 1700980 h 1789471"/>
                <a:gd name="connsiteX66" fmla="*/ 1750142 w 2880851"/>
                <a:gd name="connsiteY66" fmla="*/ 1691148 h 1789471"/>
                <a:gd name="connsiteX67" fmla="*/ 1877961 w 2880851"/>
                <a:gd name="connsiteY67" fmla="*/ 1681316 h 1789471"/>
                <a:gd name="connsiteX68" fmla="*/ 1927122 w 2880851"/>
                <a:gd name="connsiteY68" fmla="*/ 1671484 h 1789471"/>
                <a:gd name="connsiteX69" fmla="*/ 1986116 w 2880851"/>
                <a:gd name="connsiteY69" fmla="*/ 1661651 h 1789471"/>
                <a:gd name="connsiteX70" fmla="*/ 2015613 w 2880851"/>
                <a:gd name="connsiteY70" fmla="*/ 1651819 h 1789471"/>
                <a:gd name="connsiteX71" fmla="*/ 2054942 w 2880851"/>
                <a:gd name="connsiteY71" fmla="*/ 1641987 h 1789471"/>
                <a:gd name="connsiteX72" fmla="*/ 2084438 w 2880851"/>
                <a:gd name="connsiteY72" fmla="*/ 1632155 h 1789471"/>
                <a:gd name="connsiteX73" fmla="*/ 2153264 w 2880851"/>
                <a:gd name="connsiteY73" fmla="*/ 1612490 h 1789471"/>
                <a:gd name="connsiteX74" fmla="*/ 2182761 w 2880851"/>
                <a:gd name="connsiteY74" fmla="*/ 1592826 h 1789471"/>
                <a:gd name="connsiteX75" fmla="*/ 2212258 w 2880851"/>
                <a:gd name="connsiteY75" fmla="*/ 1582993 h 1789471"/>
                <a:gd name="connsiteX76" fmla="*/ 2281083 w 2880851"/>
                <a:gd name="connsiteY76" fmla="*/ 1553497 h 1789471"/>
                <a:gd name="connsiteX77" fmla="*/ 2310580 w 2880851"/>
                <a:gd name="connsiteY77" fmla="*/ 1533832 h 1789471"/>
                <a:gd name="connsiteX78" fmla="*/ 2340077 w 2880851"/>
                <a:gd name="connsiteY78" fmla="*/ 1524000 h 1789471"/>
                <a:gd name="connsiteX79" fmla="*/ 2399071 w 2880851"/>
                <a:gd name="connsiteY79" fmla="*/ 1484671 h 1789471"/>
                <a:gd name="connsiteX80" fmla="*/ 2418735 w 2880851"/>
                <a:gd name="connsiteY80" fmla="*/ 1455174 h 1789471"/>
                <a:gd name="connsiteX81" fmla="*/ 2448232 w 2880851"/>
                <a:gd name="connsiteY81" fmla="*/ 1445342 h 1789471"/>
                <a:gd name="connsiteX82" fmla="*/ 2458064 w 2880851"/>
                <a:gd name="connsiteY82" fmla="*/ 1415845 h 1789471"/>
                <a:gd name="connsiteX83" fmla="*/ 2487561 w 2880851"/>
                <a:gd name="connsiteY83" fmla="*/ 1396180 h 1789471"/>
                <a:gd name="connsiteX84" fmla="*/ 2517058 w 2880851"/>
                <a:gd name="connsiteY84" fmla="*/ 1337187 h 1789471"/>
                <a:gd name="connsiteX85" fmla="*/ 2605548 w 2880851"/>
                <a:gd name="connsiteY85" fmla="*/ 1288026 h 1789471"/>
                <a:gd name="connsiteX86" fmla="*/ 2635045 w 2880851"/>
                <a:gd name="connsiteY86" fmla="*/ 1258529 h 1789471"/>
                <a:gd name="connsiteX87" fmla="*/ 2664542 w 2880851"/>
                <a:gd name="connsiteY87" fmla="*/ 1248697 h 1789471"/>
                <a:gd name="connsiteX88" fmla="*/ 2674374 w 2880851"/>
                <a:gd name="connsiteY88" fmla="*/ 1219200 h 1789471"/>
                <a:gd name="connsiteX89" fmla="*/ 2733367 w 2880851"/>
                <a:gd name="connsiteY89" fmla="*/ 1179871 h 1789471"/>
                <a:gd name="connsiteX90" fmla="*/ 2772696 w 2880851"/>
                <a:gd name="connsiteY90" fmla="*/ 1120877 h 1789471"/>
                <a:gd name="connsiteX91" fmla="*/ 2792361 w 2880851"/>
                <a:gd name="connsiteY91" fmla="*/ 1091380 h 1789471"/>
                <a:gd name="connsiteX92" fmla="*/ 2841522 w 2880851"/>
                <a:gd name="connsiteY92" fmla="*/ 1022555 h 1789471"/>
                <a:gd name="connsiteX93" fmla="*/ 2871019 w 2880851"/>
                <a:gd name="connsiteY93" fmla="*/ 934064 h 1789471"/>
                <a:gd name="connsiteX94" fmla="*/ 2880851 w 2880851"/>
                <a:gd name="connsiteY94" fmla="*/ 904567 h 1789471"/>
                <a:gd name="connsiteX95" fmla="*/ 2871019 w 2880851"/>
                <a:gd name="connsiteY95" fmla="*/ 747251 h 1789471"/>
                <a:gd name="connsiteX96" fmla="*/ 2861187 w 2880851"/>
                <a:gd name="connsiteY96" fmla="*/ 717755 h 1789471"/>
                <a:gd name="connsiteX97" fmla="*/ 2851354 w 2880851"/>
                <a:gd name="connsiteY97" fmla="*/ 599767 h 1789471"/>
                <a:gd name="connsiteX98" fmla="*/ 2841522 w 2880851"/>
                <a:gd name="connsiteY98" fmla="*/ 540774 h 1789471"/>
                <a:gd name="connsiteX99" fmla="*/ 2821858 w 2880851"/>
                <a:gd name="connsiteY99" fmla="*/ 462116 h 1789471"/>
                <a:gd name="connsiteX100" fmla="*/ 2812025 w 2880851"/>
                <a:gd name="connsiteY100" fmla="*/ 373626 h 1789471"/>
                <a:gd name="connsiteX101" fmla="*/ 2802193 w 2880851"/>
                <a:gd name="connsiteY101" fmla="*/ 334297 h 1789471"/>
                <a:gd name="connsiteX102" fmla="*/ 2772696 w 2880851"/>
                <a:gd name="connsiteY102" fmla="*/ 324464 h 1789471"/>
                <a:gd name="connsiteX103" fmla="*/ 2713703 w 2880851"/>
                <a:gd name="connsiteY103" fmla="*/ 285135 h 1789471"/>
                <a:gd name="connsiteX104" fmla="*/ 2664542 w 2880851"/>
                <a:gd name="connsiteY104" fmla="*/ 245806 h 1789471"/>
                <a:gd name="connsiteX105" fmla="*/ 2635045 w 2880851"/>
                <a:gd name="connsiteY105" fmla="*/ 216309 h 1789471"/>
                <a:gd name="connsiteX106" fmla="*/ 2576051 w 2880851"/>
                <a:gd name="connsiteY106" fmla="*/ 196645 h 1789471"/>
                <a:gd name="connsiteX107" fmla="*/ 2546554 w 2880851"/>
                <a:gd name="connsiteY107" fmla="*/ 176980 h 1789471"/>
                <a:gd name="connsiteX108" fmla="*/ 2487561 w 2880851"/>
                <a:gd name="connsiteY108" fmla="*/ 157316 h 1789471"/>
                <a:gd name="connsiteX109" fmla="*/ 2379406 w 2880851"/>
                <a:gd name="connsiteY109" fmla="*/ 117987 h 1789471"/>
                <a:gd name="connsiteX110" fmla="*/ 2192593 w 2880851"/>
                <a:gd name="connsiteY110" fmla="*/ 88490 h 1789471"/>
                <a:gd name="connsiteX111" fmla="*/ 2084438 w 2880851"/>
                <a:gd name="connsiteY111" fmla="*/ 49161 h 1789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2880851" h="1789471">
                  <a:moveTo>
                    <a:pt x="2084438" y="49161"/>
                  </a:moveTo>
                  <a:lnTo>
                    <a:pt x="2084438" y="49161"/>
                  </a:lnTo>
                  <a:cubicBezTo>
                    <a:pt x="2054941" y="42606"/>
                    <a:pt x="2025144" y="37283"/>
                    <a:pt x="1995948" y="29497"/>
                  </a:cubicBezTo>
                  <a:cubicBezTo>
                    <a:pt x="1975919" y="24156"/>
                    <a:pt x="1956619" y="16387"/>
                    <a:pt x="1936954" y="9832"/>
                  </a:cubicBezTo>
                  <a:lnTo>
                    <a:pt x="1907458" y="0"/>
                  </a:lnTo>
                  <a:cubicBezTo>
                    <a:pt x="1835355" y="3277"/>
                    <a:pt x="1763129" y="4500"/>
                    <a:pt x="1691148" y="9832"/>
                  </a:cubicBezTo>
                  <a:cubicBezTo>
                    <a:pt x="1674482" y="11066"/>
                    <a:pt x="1658504" y="17123"/>
                    <a:pt x="1641987" y="19664"/>
                  </a:cubicBezTo>
                  <a:cubicBezTo>
                    <a:pt x="1615871" y="23682"/>
                    <a:pt x="1589548" y="26219"/>
                    <a:pt x="1563329" y="29497"/>
                  </a:cubicBezTo>
                  <a:cubicBezTo>
                    <a:pt x="1543664" y="36052"/>
                    <a:pt x="1521582" y="37663"/>
                    <a:pt x="1504335" y="49161"/>
                  </a:cubicBezTo>
                  <a:cubicBezTo>
                    <a:pt x="1494503" y="55716"/>
                    <a:pt x="1486556" y="67298"/>
                    <a:pt x="1474838" y="68826"/>
                  </a:cubicBezTo>
                  <a:cubicBezTo>
                    <a:pt x="1409759" y="77315"/>
                    <a:pt x="1343741" y="75381"/>
                    <a:pt x="1278193" y="78658"/>
                  </a:cubicBezTo>
                  <a:cubicBezTo>
                    <a:pt x="1261806" y="81935"/>
                    <a:pt x="1244679" y="82622"/>
                    <a:pt x="1229032" y="88490"/>
                  </a:cubicBezTo>
                  <a:cubicBezTo>
                    <a:pt x="1217967" y="92639"/>
                    <a:pt x="1210746" y="104418"/>
                    <a:pt x="1199535" y="108155"/>
                  </a:cubicBezTo>
                  <a:cubicBezTo>
                    <a:pt x="1180622" y="114459"/>
                    <a:pt x="1160090" y="114077"/>
                    <a:pt x="1140542" y="117987"/>
                  </a:cubicBezTo>
                  <a:cubicBezTo>
                    <a:pt x="1127291" y="120637"/>
                    <a:pt x="1114323" y="124542"/>
                    <a:pt x="1101213" y="127819"/>
                  </a:cubicBezTo>
                  <a:cubicBezTo>
                    <a:pt x="1091381" y="134374"/>
                    <a:pt x="1082285" y="142199"/>
                    <a:pt x="1071716" y="147484"/>
                  </a:cubicBezTo>
                  <a:cubicBezTo>
                    <a:pt x="1029788" y="168448"/>
                    <a:pt x="1007492" y="153458"/>
                    <a:pt x="953729" y="147484"/>
                  </a:cubicBezTo>
                  <a:cubicBezTo>
                    <a:pt x="914401" y="134374"/>
                    <a:pt x="930390" y="133838"/>
                    <a:pt x="884903" y="147484"/>
                  </a:cubicBezTo>
                  <a:cubicBezTo>
                    <a:pt x="865049" y="153440"/>
                    <a:pt x="825909" y="167148"/>
                    <a:pt x="825909" y="167148"/>
                  </a:cubicBezTo>
                  <a:cubicBezTo>
                    <a:pt x="819354" y="176980"/>
                    <a:pt x="816266" y="190382"/>
                    <a:pt x="806245" y="196645"/>
                  </a:cubicBezTo>
                  <a:cubicBezTo>
                    <a:pt x="788667" y="207631"/>
                    <a:pt x="766916" y="209754"/>
                    <a:pt x="747251" y="216309"/>
                  </a:cubicBezTo>
                  <a:cubicBezTo>
                    <a:pt x="737419" y="219586"/>
                    <a:pt x="726378" y="220393"/>
                    <a:pt x="717754" y="226142"/>
                  </a:cubicBezTo>
                  <a:cubicBezTo>
                    <a:pt x="707922" y="232697"/>
                    <a:pt x="699119" y="241151"/>
                    <a:pt x="688258" y="245806"/>
                  </a:cubicBezTo>
                  <a:cubicBezTo>
                    <a:pt x="675837" y="251129"/>
                    <a:pt x="662039" y="252361"/>
                    <a:pt x="648929" y="255638"/>
                  </a:cubicBezTo>
                  <a:cubicBezTo>
                    <a:pt x="639097" y="262193"/>
                    <a:pt x="629048" y="268434"/>
                    <a:pt x="619432" y="275303"/>
                  </a:cubicBezTo>
                  <a:cubicBezTo>
                    <a:pt x="606097" y="284828"/>
                    <a:pt x="594428" y="296842"/>
                    <a:pt x="580103" y="304800"/>
                  </a:cubicBezTo>
                  <a:cubicBezTo>
                    <a:pt x="564675" y="313371"/>
                    <a:pt x="546728" y="316571"/>
                    <a:pt x="530942" y="324464"/>
                  </a:cubicBezTo>
                  <a:cubicBezTo>
                    <a:pt x="454701" y="362584"/>
                    <a:pt x="546089" y="329248"/>
                    <a:pt x="471948" y="353961"/>
                  </a:cubicBezTo>
                  <a:cubicBezTo>
                    <a:pt x="462116" y="360516"/>
                    <a:pt x="450807" y="365270"/>
                    <a:pt x="442451" y="373626"/>
                  </a:cubicBezTo>
                  <a:cubicBezTo>
                    <a:pt x="434095" y="381982"/>
                    <a:pt x="431680" y="395341"/>
                    <a:pt x="422787" y="403122"/>
                  </a:cubicBezTo>
                  <a:cubicBezTo>
                    <a:pt x="361473" y="456771"/>
                    <a:pt x="383450" y="431218"/>
                    <a:pt x="334296" y="452284"/>
                  </a:cubicBezTo>
                  <a:cubicBezTo>
                    <a:pt x="213613" y="504006"/>
                    <a:pt x="364230" y="442232"/>
                    <a:pt x="265471" y="491613"/>
                  </a:cubicBezTo>
                  <a:cubicBezTo>
                    <a:pt x="256201" y="496248"/>
                    <a:pt x="245806" y="498168"/>
                    <a:pt x="235974" y="501445"/>
                  </a:cubicBezTo>
                  <a:cubicBezTo>
                    <a:pt x="226142" y="511277"/>
                    <a:pt x="214190" y="519372"/>
                    <a:pt x="206477" y="530942"/>
                  </a:cubicBezTo>
                  <a:cubicBezTo>
                    <a:pt x="200728" y="539565"/>
                    <a:pt x="203973" y="553110"/>
                    <a:pt x="196645" y="560438"/>
                  </a:cubicBezTo>
                  <a:cubicBezTo>
                    <a:pt x="179933" y="577150"/>
                    <a:pt x="157316" y="586657"/>
                    <a:pt x="137651" y="599767"/>
                  </a:cubicBezTo>
                  <a:lnTo>
                    <a:pt x="108154" y="619432"/>
                  </a:lnTo>
                  <a:cubicBezTo>
                    <a:pt x="88407" y="649053"/>
                    <a:pt x="83793" y="653333"/>
                    <a:pt x="68825" y="688258"/>
                  </a:cubicBezTo>
                  <a:cubicBezTo>
                    <a:pt x="60363" y="708004"/>
                    <a:pt x="54150" y="737129"/>
                    <a:pt x="49161" y="757084"/>
                  </a:cubicBezTo>
                  <a:cubicBezTo>
                    <a:pt x="45884" y="806245"/>
                    <a:pt x="46297" y="855792"/>
                    <a:pt x="39329" y="904567"/>
                  </a:cubicBezTo>
                  <a:cubicBezTo>
                    <a:pt x="36398" y="925087"/>
                    <a:pt x="19664" y="963561"/>
                    <a:pt x="19664" y="963561"/>
                  </a:cubicBezTo>
                  <a:cubicBezTo>
                    <a:pt x="16387" y="989780"/>
                    <a:pt x="14559" y="1016222"/>
                    <a:pt x="9832" y="1042219"/>
                  </a:cubicBezTo>
                  <a:cubicBezTo>
                    <a:pt x="7978" y="1052416"/>
                    <a:pt x="0" y="1061352"/>
                    <a:pt x="0" y="1071716"/>
                  </a:cubicBezTo>
                  <a:cubicBezTo>
                    <a:pt x="0" y="1194233"/>
                    <a:pt x="228" y="1114018"/>
                    <a:pt x="29496" y="1179871"/>
                  </a:cubicBezTo>
                  <a:cubicBezTo>
                    <a:pt x="37914" y="1198813"/>
                    <a:pt x="42606" y="1219200"/>
                    <a:pt x="49161" y="1238864"/>
                  </a:cubicBezTo>
                  <a:cubicBezTo>
                    <a:pt x="52438" y="1248696"/>
                    <a:pt x="51664" y="1261032"/>
                    <a:pt x="58993" y="1268361"/>
                  </a:cubicBezTo>
                  <a:cubicBezTo>
                    <a:pt x="68825" y="1278193"/>
                    <a:pt x="79953" y="1286882"/>
                    <a:pt x="88490" y="1297858"/>
                  </a:cubicBezTo>
                  <a:cubicBezTo>
                    <a:pt x="103000" y="1316513"/>
                    <a:pt x="108155" y="1343741"/>
                    <a:pt x="127819" y="1356851"/>
                  </a:cubicBezTo>
                  <a:lnTo>
                    <a:pt x="157316" y="1376516"/>
                  </a:lnTo>
                  <a:cubicBezTo>
                    <a:pt x="193174" y="1484092"/>
                    <a:pt x="135986" y="1321148"/>
                    <a:pt x="186813" y="1435509"/>
                  </a:cubicBezTo>
                  <a:cubicBezTo>
                    <a:pt x="195232" y="1454451"/>
                    <a:pt x="199922" y="1474838"/>
                    <a:pt x="206477" y="1494503"/>
                  </a:cubicBezTo>
                  <a:cubicBezTo>
                    <a:pt x="215134" y="1520476"/>
                    <a:pt x="230280" y="1574540"/>
                    <a:pt x="255638" y="1582993"/>
                  </a:cubicBezTo>
                  <a:lnTo>
                    <a:pt x="285135" y="1592826"/>
                  </a:lnTo>
                  <a:cubicBezTo>
                    <a:pt x="301276" y="1641248"/>
                    <a:pt x="283412" y="1607776"/>
                    <a:pt x="324464" y="1641987"/>
                  </a:cubicBezTo>
                  <a:cubicBezTo>
                    <a:pt x="335146" y="1650889"/>
                    <a:pt x="341888" y="1664585"/>
                    <a:pt x="353961" y="1671484"/>
                  </a:cubicBezTo>
                  <a:cubicBezTo>
                    <a:pt x="365694" y="1678188"/>
                    <a:pt x="380347" y="1677433"/>
                    <a:pt x="393290" y="1681316"/>
                  </a:cubicBezTo>
                  <a:cubicBezTo>
                    <a:pt x="413144" y="1687272"/>
                    <a:pt x="452283" y="1700980"/>
                    <a:pt x="452283" y="1700980"/>
                  </a:cubicBezTo>
                  <a:cubicBezTo>
                    <a:pt x="471948" y="1714090"/>
                    <a:pt x="488856" y="1732835"/>
                    <a:pt x="511277" y="1740309"/>
                  </a:cubicBezTo>
                  <a:cubicBezTo>
                    <a:pt x="530942" y="1746864"/>
                    <a:pt x="549945" y="1755909"/>
                    <a:pt x="570271" y="1759974"/>
                  </a:cubicBezTo>
                  <a:cubicBezTo>
                    <a:pt x="586658" y="1763251"/>
                    <a:pt x="603309" y="1765409"/>
                    <a:pt x="619432" y="1769806"/>
                  </a:cubicBezTo>
                  <a:cubicBezTo>
                    <a:pt x="639430" y="1775260"/>
                    <a:pt x="678425" y="1789471"/>
                    <a:pt x="678425" y="1789471"/>
                  </a:cubicBezTo>
                  <a:lnTo>
                    <a:pt x="1120877" y="1769806"/>
                  </a:lnTo>
                  <a:cubicBezTo>
                    <a:pt x="1131205" y="1768945"/>
                    <a:pt x="1140018" y="1760397"/>
                    <a:pt x="1150374" y="1759974"/>
                  </a:cubicBezTo>
                  <a:cubicBezTo>
                    <a:pt x="1301046" y="1753824"/>
                    <a:pt x="1451897" y="1753419"/>
                    <a:pt x="1602658" y="1750142"/>
                  </a:cubicBezTo>
                  <a:cubicBezTo>
                    <a:pt x="1710248" y="1714275"/>
                    <a:pt x="1547270" y="1771480"/>
                    <a:pt x="1661651" y="1720645"/>
                  </a:cubicBezTo>
                  <a:cubicBezTo>
                    <a:pt x="1680593" y="1712226"/>
                    <a:pt x="1700980" y="1707535"/>
                    <a:pt x="1720645" y="1700980"/>
                  </a:cubicBezTo>
                  <a:cubicBezTo>
                    <a:pt x="1730477" y="1697703"/>
                    <a:pt x="1739808" y="1691943"/>
                    <a:pt x="1750142" y="1691148"/>
                  </a:cubicBezTo>
                  <a:lnTo>
                    <a:pt x="1877961" y="1681316"/>
                  </a:lnTo>
                  <a:lnTo>
                    <a:pt x="1927122" y="1671484"/>
                  </a:lnTo>
                  <a:cubicBezTo>
                    <a:pt x="1946736" y="1667918"/>
                    <a:pt x="1966655" y="1665976"/>
                    <a:pt x="1986116" y="1661651"/>
                  </a:cubicBezTo>
                  <a:cubicBezTo>
                    <a:pt x="1996233" y="1659403"/>
                    <a:pt x="2005648" y="1654666"/>
                    <a:pt x="2015613" y="1651819"/>
                  </a:cubicBezTo>
                  <a:cubicBezTo>
                    <a:pt x="2028606" y="1648107"/>
                    <a:pt x="2041949" y="1645699"/>
                    <a:pt x="2054942" y="1641987"/>
                  </a:cubicBezTo>
                  <a:cubicBezTo>
                    <a:pt x="2064907" y="1639140"/>
                    <a:pt x="2074473" y="1635002"/>
                    <a:pt x="2084438" y="1632155"/>
                  </a:cubicBezTo>
                  <a:cubicBezTo>
                    <a:pt x="2099134" y="1627956"/>
                    <a:pt x="2137551" y="1620346"/>
                    <a:pt x="2153264" y="1612490"/>
                  </a:cubicBezTo>
                  <a:cubicBezTo>
                    <a:pt x="2163833" y="1607205"/>
                    <a:pt x="2172192" y="1598111"/>
                    <a:pt x="2182761" y="1592826"/>
                  </a:cubicBezTo>
                  <a:cubicBezTo>
                    <a:pt x="2192031" y="1588191"/>
                    <a:pt x="2202732" y="1587076"/>
                    <a:pt x="2212258" y="1582993"/>
                  </a:cubicBezTo>
                  <a:cubicBezTo>
                    <a:pt x="2297297" y="1546547"/>
                    <a:pt x="2211915" y="1576553"/>
                    <a:pt x="2281083" y="1553497"/>
                  </a:cubicBezTo>
                  <a:cubicBezTo>
                    <a:pt x="2290915" y="1546942"/>
                    <a:pt x="2300011" y="1539117"/>
                    <a:pt x="2310580" y="1533832"/>
                  </a:cubicBezTo>
                  <a:cubicBezTo>
                    <a:pt x="2319850" y="1529197"/>
                    <a:pt x="2331017" y="1529033"/>
                    <a:pt x="2340077" y="1524000"/>
                  </a:cubicBezTo>
                  <a:cubicBezTo>
                    <a:pt x="2360737" y="1512522"/>
                    <a:pt x="2399071" y="1484671"/>
                    <a:pt x="2399071" y="1484671"/>
                  </a:cubicBezTo>
                  <a:cubicBezTo>
                    <a:pt x="2405626" y="1474839"/>
                    <a:pt x="2409508" y="1462556"/>
                    <a:pt x="2418735" y="1455174"/>
                  </a:cubicBezTo>
                  <a:cubicBezTo>
                    <a:pt x="2426828" y="1448700"/>
                    <a:pt x="2440903" y="1452671"/>
                    <a:pt x="2448232" y="1445342"/>
                  </a:cubicBezTo>
                  <a:cubicBezTo>
                    <a:pt x="2455561" y="1438013"/>
                    <a:pt x="2451590" y="1423938"/>
                    <a:pt x="2458064" y="1415845"/>
                  </a:cubicBezTo>
                  <a:cubicBezTo>
                    <a:pt x="2465446" y="1406617"/>
                    <a:pt x="2477729" y="1402735"/>
                    <a:pt x="2487561" y="1396180"/>
                  </a:cubicBezTo>
                  <a:cubicBezTo>
                    <a:pt x="2494575" y="1375139"/>
                    <a:pt x="2499118" y="1352884"/>
                    <a:pt x="2517058" y="1337187"/>
                  </a:cubicBezTo>
                  <a:cubicBezTo>
                    <a:pt x="2558669" y="1300777"/>
                    <a:pt x="2565034" y="1301530"/>
                    <a:pt x="2605548" y="1288026"/>
                  </a:cubicBezTo>
                  <a:cubicBezTo>
                    <a:pt x="2615380" y="1278194"/>
                    <a:pt x="2623475" y="1266242"/>
                    <a:pt x="2635045" y="1258529"/>
                  </a:cubicBezTo>
                  <a:cubicBezTo>
                    <a:pt x="2643669" y="1252780"/>
                    <a:pt x="2657213" y="1256026"/>
                    <a:pt x="2664542" y="1248697"/>
                  </a:cubicBezTo>
                  <a:cubicBezTo>
                    <a:pt x="2671871" y="1241368"/>
                    <a:pt x="2667045" y="1226529"/>
                    <a:pt x="2674374" y="1219200"/>
                  </a:cubicBezTo>
                  <a:cubicBezTo>
                    <a:pt x="2691085" y="1202488"/>
                    <a:pt x="2733367" y="1179871"/>
                    <a:pt x="2733367" y="1179871"/>
                  </a:cubicBezTo>
                  <a:lnTo>
                    <a:pt x="2772696" y="1120877"/>
                  </a:lnTo>
                  <a:cubicBezTo>
                    <a:pt x="2779251" y="1111045"/>
                    <a:pt x="2785271" y="1100834"/>
                    <a:pt x="2792361" y="1091380"/>
                  </a:cubicBezTo>
                  <a:cubicBezTo>
                    <a:pt x="2828948" y="1042598"/>
                    <a:pt x="2812768" y="1065686"/>
                    <a:pt x="2841522" y="1022555"/>
                  </a:cubicBezTo>
                  <a:lnTo>
                    <a:pt x="2871019" y="934064"/>
                  </a:lnTo>
                  <a:lnTo>
                    <a:pt x="2880851" y="904567"/>
                  </a:lnTo>
                  <a:cubicBezTo>
                    <a:pt x="2877574" y="852128"/>
                    <a:pt x="2876519" y="799503"/>
                    <a:pt x="2871019" y="747251"/>
                  </a:cubicBezTo>
                  <a:cubicBezTo>
                    <a:pt x="2869934" y="736944"/>
                    <a:pt x="2862557" y="728028"/>
                    <a:pt x="2861187" y="717755"/>
                  </a:cubicBezTo>
                  <a:cubicBezTo>
                    <a:pt x="2855971" y="678636"/>
                    <a:pt x="2855712" y="638991"/>
                    <a:pt x="2851354" y="599767"/>
                  </a:cubicBezTo>
                  <a:cubicBezTo>
                    <a:pt x="2849152" y="579953"/>
                    <a:pt x="2845699" y="560267"/>
                    <a:pt x="2841522" y="540774"/>
                  </a:cubicBezTo>
                  <a:cubicBezTo>
                    <a:pt x="2835859" y="514348"/>
                    <a:pt x="2821858" y="462116"/>
                    <a:pt x="2821858" y="462116"/>
                  </a:cubicBezTo>
                  <a:cubicBezTo>
                    <a:pt x="2818580" y="432619"/>
                    <a:pt x="2816538" y="402959"/>
                    <a:pt x="2812025" y="373626"/>
                  </a:cubicBezTo>
                  <a:cubicBezTo>
                    <a:pt x="2809970" y="360270"/>
                    <a:pt x="2810634" y="344849"/>
                    <a:pt x="2802193" y="334297"/>
                  </a:cubicBezTo>
                  <a:cubicBezTo>
                    <a:pt x="2795719" y="326204"/>
                    <a:pt x="2781756" y="329497"/>
                    <a:pt x="2772696" y="324464"/>
                  </a:cubicBezTo>
                  <a:cubicBezTo>
                    <a:pt x="2752037" y="312986"/>
                    <a:pt x="2713703" y="285135"/>
                    <a:pt x="2713703" y="285135"/>
                  </a:cubicBezTo>
                  <a:cubicBezTo>
                    <a:pt x="2669722" y="219165"/>
                    <a:pt x="2721532" y="283800"/>
                    <a:pt x="2664542" y="245806"/>
                  </a:cubicBezTo>
                  <a:cubicBezTo>
                    <a:pt x="2652972" y="238093"/>
                    <a:pt x="2647200" y="223062"/>
                    <a:pt x="2635045" y="216309"/>
                  </a:cubicBezTo>
                  <a:cubicBezTo>
                    <a:pt x="2616925" y="206243"/>
                    <a:pt x="2576051" y="196645"/>
                    <a:pt x="2576051" y="196645"/>
                  </a:cubicBezTo>
                  <a:cubicBezTo>
                    <a:pt x="2566219" y="190090"/>
                    <a:pt x="2557353" y="181779"/>
                    <a:pt x="2546554" y="176980"/>
                  </a:cubicBezTo>
                  <a:cubicBezTo>
                    <a:pt x="2527613" y="168562"/>
                    <a:pt x="2487561" y="157316"/>
                    <a:pt x="2487561" y="157316"/>
                  </a:cubicBezTo>
                  <a:cubicBezTo>
                    <a:pt x="2425723" y="116090"/>
                    <a:pt x="2492064" y="155541"/>
                    <a:pt x="2379406" y="117987"/>
                  </a:cubicBezTo>
                  <a:cubicBezTo>
                    <a:pt x="2279874" y="84808"/>
                    <a:pt x="2341080" y="99912"/>
                    <a:pt x="2192593" y="88490"/>
                  </a:cubicBezTo>
                  <a:cubicBezTo>
                    <a:pt x="2124456" y="77134"/>
                    <a:pt x="2102464" y="55716"/>
                    <a:pt x="2084438" y="4916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7" name="TextBox 3">
              <a:extLst>
                <a:ext uri="{FF2B5EF4-FFF2-40B4-BE49-F238E27FC236}">
                  <a16:creationId xmlns:a16="http://schemas.microsoft.com/office/drawing/2014/main" id="{0E48249B-D5C5-480E-A379-B724CCA6564A}"/>
                </a:ext>
              </a:extLst>
            </p:cNvPr>
            <p:cNvSpPr txBox="1">
              <a:spLocks noChangeArrowheads="1"/>
            </p:cNvSpPr>
            <p:nvPr/>
          </p:nvSpPr>
          <p:spPr bwMode="auto">
            <a:xfrm>
              <a:off x="1547664" y="1747183"/>
              <a:ext cx="2448272"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2000" dirty="0">
                  <a:solidFill>
                    <a:schemeClr val="tx1"/>
                  </a:solidFill>
                </a:rPr>
                <a:t>Who are the important people in our lives? Why are they important?</a:t>
              </a:r>
            </a:p>
          </p:txBody>
        </p:sp>
      </p:grpSp>
      <p:grpSp>
        <p:nvGrpSpPr>
          <p:cNvPr id="8" name="Group 17">
            <a:extLst>
              <a:ext uri="{FF2B5EF4-FFF2-40B4-BE49-F238E27FC236}">
                <a16:creationId xmlns:a16="http://schemas.microsoft.com/office/drawing/2014/main" id="{B938FEFC-6AD6-4406-8029-1E53CF6B5BD1}"/>
              </a:ext>
            </a:extLst>
          </p:cNvPr>
          <p:cNvGrpSpPr>
            <a:grpSpLocks/>
          </p:cNvGrpSpPr>
          <p:nvPr/>
        </p:nvGrpSpPr>
        <p:grpSpPr bwMode="auto">
          <a:xfrm>
            <a:off x="2657475" y="2951169"/>
            <a:ext cx="3478213" cy="2328862"/>
            <a:chOff x="4716058" y="322837"/>
            <a:chExt cx="3477717" cy="2330071"/>
          </a:xfrm>
        </p:grpSpPr>
        <p:sp>
          <p:nvSpPr>
            <p:cNvPr id="9" name="Thought Bubble: Cloud 15">
              <a:extLst>
                <a:ext uri="{FF2B5EF4-FFF2-40B4-BE49-F238E27FC236}">
                  <a16:creationId xmlns:a16="http://schemas.microsoft.com/office/drawing/2014/main" id="{20BB91CD-1B8E-45F6-A8C4-2683ECD9AB57}"/>
                </a:ext>
              </a:extLst>
            </p:cNvPr>
            <p:cNvSpPr/>
            <p:nvPr/>
          </p:nvSpPr>
          <p:spPr>
            <a:xfrm>
              <a:off x="4716058" y="322837"/>
              <a:ext cx="3477717" cy="2330071"/>
            </a:xfrm>
            <a:prstGeom prst="cloudCallout">
              <a:avLst>
                <a:gd name="adj1" fmla="val 70668"/>
                <a:gd name="adj2" fmla="val -22287"/>
              </a:avLst>
            </a:prstGeom>
            <a:solidFill>
              <a:schemeClr val="bg1"/>
            </a:solidFill>
            <a:ln w="1905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Freeform: Shape 16">
              <a:extLst>
                <a:ext uri="{FF2B5EF4-FFF2-40B4-BE49-F238E27FC236}">
                  <a16:creationId xmlns:a16="http://schemas.microsoft.com/office/drawing/2014/main" id="{BA1B6487-2852-461E-A03E-32BAC98F2249}"/>
                </a:ext>
              </a:extLst>
            </p:cNvPr>
            <p:cNvSpPr/>
            <p:nvPr/>
          </p:nvSpPr>
          <p:spPr>
            <a:xfrm>
              <a:off x="4912880" y="459434"/>
              <a:ext cx="3160262" cy="1986993"/>
            </a:xfrm>
            <a:custGeom>
              <a:avLst/>
              <a:gdLst>
                <a:gd name="connsiteX0" fmla="*/ 1666855 w 3161359"/>
                <a:gd name="connsiteY0" fmla="*/ 68826 h 1986116"/>
                <a:gd name="connsiteX1" fmla="*/ 1666855 w 3161359"/>
                <a:gd name="connsiteY1" fmla="*/ 68826 h 1986116"/>
                <a:gd name="connsiteX2" fmla="*/ 1401384 w 3161359"/>
                <a:gd name="connsiteY2" fmla="*/ 68826 h 1986116"/>
                <a:gd name="connsiteX3" fmla="*/ 1371888 w 3161359"/>
                <a:gd name="connsiteY3" fmla="*/ 78658 h 1986116"/>
                <a:gd name="connsiteX4" fmla="*/ 1273565 w 3161359"/>
                <a:gd name="connsiteY4" fmla="*/ 108155 h 1986116"/>
                <a:gd name="connsiteX5" fmla="*/ 1244068 w 3161359"/>
                <a:gd name="connsiteY5" fmla="*/ 117987 h 1986116"/>
                <a:gd name="connsiteX6" fmla="*/ 978597 w 3161359"/>
                <a:gd name="connsiteY6" fmla="*/ 137652 h 1986116"/>
                <a:gd name="connsiteX7" fmla="*/ 919604 w 3161359"/>
                <a:gd name="connsiteY7" fmla="*/ 157316 h 1986116"/>
                <a:gd name="connsiteX8" fmla="*/ 890107 w 3161359"/>
                <a:gd name="connsiteY8" fmla="*/ 167149 h 1986116"/>
                <a:gd name="connsiteX9" fmla="*/ 831113 w 3161359"/>
                <a:gd name="connsiteY9" fmla="*/ 176981 h 1986116"/>
                <a:gd name="connsiteX10" fmla="*/ 762288 w 3161359"/>
                <a:gd name="connsiteY10" fmla="*/ 196645 h 1986116"/>
                <a:gd name="connsiteX11" fmla="*/ 624636 w 3161359"/>
                <a:gd name="connsiteY11" fmla="*/ 216310 h 1986116"/>
                <a:gd name="connsiteX12" fmla="*/ 555810 w 3161359"/>
                <a:gd name="connsiteY12" fmla="*/ 235975 h 1986116"/>
                <a:gd name="connsiteX13" fmla="*/ 516481 w 3161359"/>
                <a:gd name="connsiteY13" fmla="*/ 245807 h 1986116"/>
                <a:gd name="connsiteX14" fmla="*/ 447655 w 3161359"/>
                <a:gd name="connsiteY14" fmla="*/ 275304 h 1986116"/>
                <a:gd name="connsiteX15" fmla="*/ 388662 w 3161359"/>
                <a:gd name="connsiteY15" fmla="*/ 294968 h 1986116"/>
                <a:gd name="connsiteX16" fmla="*/ 329668 w 3161359"/>
                <a:gd name="connsiteY16" fmla="*/ 334297 h 1986116"/>
                <a:gd name="connsiteX17" fmla="*/ 310004 w 3161359"/>
                <a:gd name="connsiteY17" fmla="*/ 363794 h 1986116"/>
                <a:gd name="connsiteX18" fmla="*/ 251010 w 3161359"/>
                <a:gd name="connsiteY18" fmla="*/ 403123 h 1986116"/>
                <a:gd name="connsiteX19" fmla="*/ 231346 w 3161359"/>
                <a:gd name="connsiteY19" fmla="*/ 432620 h 1986116"/>
                <a:gd name="connsiteX20" fmla="*/ 201849 w 3161359"/>
                <a:gd name="connsiteY20" fmla="*/ 452284 h 1986116"/>
                <a:gd name="connsiteX21" fmla="*/ 182184 w 3161359"/>
                <a:gd name="connsiteY21" fmla="*/ 491613 h 1986116"/>
                <a:gd name="connsiteX22" fmla="*/ 162520 w 3161359"/>
                <a:gd name="connsiteY22" fmla="*/ 521110 h 1986116"/>
                <a:gd name="connsiteX23" fmla="*/ 152688 w 3161359"/>
                <a:gd name="connsiteY23" fmla="*/ 619433 h 1986116"/>
                <a:gd name="connsiteX24" fmla="*/ 123191 w 3161359"/>
                <a:gd name="connsiteY24" fmla="*/ 648929 h 1986116"/>
                <a:gd name="connsiteX25" fmla="*/ 103526 w 3161359"/>
                <a:gd name="connsiteY25" fmla="*/ 678426 h 1986116"/>
                <a:gd name="connsiteX26" fmla="*/ 83862 w 3161359"/>
                <a:gd name="connsiteY26" fmla="*/ 766916 h 1986116"/>
                <a:gd name="connsiteX27" fmla="*/ 74030 w 3161359"/>
                <a:gd name="connsiteY27" fmla="*/ 796413 h 1986116"/>
                <a:gd name="connsiteX28" fmla="*/ 54365 w 3161359"/>
                <a:gd name="connsiteY28" fmla="*/ 884904 h 1986116"/>
                <a:gd name="connsiteX29" fmla="*/ 24868 w 3161359"/>
                <a:gd name="connsiteY29" fmla="*/ 973394 h 1986116"/>
                <a:gd name="connsiteX30" fmla="*/ 15036 w 3161359"/>
                <a:gd name="connsiteY30" fmla="*/ 1002891 h 1986116"/>
                <a:gd name="connsiteX31" fmla="*/ 15036 w 3161359"/>
                <a:gd name="connsiteY31" fmla="*/ 1288026 h 1986116"/>
                <a:gd name="connsiteX32" fmla="*/ 44533 w 3161359"/>
                <a:gd name="connsiteY32" fmla="*/ 1317523 h 1986116"/>
                <a:gd name="connsiteX33" fmla="*/ 93694 w 3161359"/>
                <a:gd name="connsiteY33" fmla="*/ 1415845 h 1986116"/>
                <a:gd name="connsiteX34" fmla="*/ 113359 w 3161359"/>
                <a:gd name="connsiteY34" fmla="*/ 1445342 h 1986116"/>
                <a:gd name="connsiteX35" fmla="*/ 133023 w 3161359"/>
                <a:gd name="connsiteY35" fmla="*/ 1514168 h 1986116"/>
                <a:gd name="connsiteX36" fmla="*/ 142855 w 3161359"/>
                <a:gd name="connsiteY36" fmla="*/ 1543665 h 1986116"/>
                <a:gd name="connsiteX37" fmla="*/ 182184 w 3161359"/>
                <a:gd name="connsiteY37" fmla="*/ 1602658 h 1986116"/>
                <a:gd name="connsiteX38" fmla="*/ 201849 w 3161359"/>
                <a:gd name="connsiteY38" fmla="*/ 1632155 h 1986116"/>
                <a:gd name="connsiteX39" fmla="*/ 241178 w 3161359"/>
                <a:gd name="connsiteY39" fmla="*/ 1681316 h 1986116"/>
                <a:gd name="connsiteX40" fmla="*/ 270675 w 3161359"/>
                <a:gd name="connsiteY40" fmla="*/ 1740310 h 1986116"/>
                <a:gd name="connsiteX41" fmla="*/ 329668 w 3161359"/>
                <a:gd name="connsiteY41" fmla="*/ 1769807 h 1986116"/>
                <a:gd name="connsiteX42" fmla="*/ 359165 w 3161359"/>
                <a:gd name="connsiteY42" fmla="*/ 1789471 h 1986116"/>
                <a:gd name="connsiteX43" fmla="*/ 388662 w 3161359"/>
                <a:gd name="connsiteY43" fmla="*/ 1799304 h 1986116"/>
                <a:gd name="connsiteX44" fmla="*/ 447655 w 3161359"/>
                <a:gd name="connsiteY44" fmla="*/ 1838633 h 1986116"/>
                <a:gd name="connsiteX45" fmla="*/ 486984 w 3161359"/>
                <a:gd name="connsiteY45" fmla="*/ 1858297 h 1986116"/>
                <a:gd name="connsiteX46" fmla="*/ 516481 w 3161359"/>
                <a:gd name="connsiteY46" fmla="*/ 1877962 h 1986116"/>
                <a:gd name="connsiteX47" fmla="*/ 575475 w 3161359"/>
                <a:gd name="connsiteY47" fmla="*/ 1897626 h 1986116"/>
                <a:gd name="connsiteX48" fmla="*/ 722959 w 3161359"/>
                <a:gd name="connsiteY48" fmla="*/ 1927123 h 1986116"/>
                <a:gd name="connsiteX49" fmla="*/ 781952 w 3161359"/>
                <a:gd name="connsiteY49" fmla="*/ 1946787 h 1986116"/>
                <a:gd name="connsiteX50" fmla="*/ 811449 w 3161359"/>
                <a:gd name="connsiteY50" fmla="*/ 1956620 h 1986116"/>
                <a:gd name="connsiteX51" fmla="*/ 850778 w 3161359"/>
                <a:gd name="connsiteY51" fmla="*/ 1966452 h 1986116"/>
                <a:gd name="connsiteX52" fmla="*/ 909771 w 3161359"/>
                <a:gd name="connsiteY52" fmla="*/ 1986116 h 1986116"/>
                <a:gd name="connsiteX53" fmla="*/ 1076920 w 3161359"/>
                <a:gd name="connsiteY53" fmla="*/ 1976284 h 1986116"/>
                <a:gd name="connsiteX54" fmla="*/ 1135913 w 3161359"/>
                <a:gd name="connsiteY54" fmla="*/ 1956620 h 1986116"/>
                <a:gd name="connsiteX55" fmla="*/ 1283397 w 3161359"/>
                <a:gd name="connsiteY55" fmla="*/ 1946787 h 1986116"/>
                <a:gd name="connsiteX56" fmla="*/ 1381720 w 3161359"/>
                <a:gd name="connsiteY56" fmla="*/ 1927123 h 1986116"/>
                <a:gd name="connsiteX57" fmla="*/ 1883165 w 3161359"/>
                <a:gd name="connsiteY57" fmla="*/ 1907458 h 1986116"/>
                <a:gd name="connsiteX58" fmla="*/ 1932326 w 3161359"/>
                <a:gd name="connsiteY58" fmla="*/ 1897626 h 1986116"/>
                <a:gd name="connsiteX59" fmla="*/ 1991320 w 3161359"/>
                <a:gd name="connsiteY59" fmla="*/ 1877962 h 1986116"/>
                <a:gd name="connsiteX60" fmla="*/ 2050313 w 3161359"/>
                <a:gd name="connsiteY60" fmla="*/ 1858297 h 1986116"/>
                <a:gd name="connsiteX61" fmla="*/ 2079810 w 3161359"/>
                <a:gd name="connsiteY61" fmla="*/ 1848465 h 1986116"/>
                <a:gd name="connsiteX62" fmla="*/ 2109307 w 3161359"/>
                <a:gd name="connsiteY62" fmla="*/ 1838633 h 1986116"/>
                <a:gd name="connsiteX63" fmla="*/ 2207630 w 3161359"/>
                <a:gd name="connsiteY63" fmla="*/ 1818968 h 1986116"/>
                <a:gd name="connsiteX64" fmla="*/ 2256791 w 3161359"/>
                <a:gd name="connsiteY64" fmla="*/ 1809136 h 1986116"/>
                <a:gd name="connsiteX65" fmla="*/ 2345281 w 3161359"/>
                <a:gd name="connsiteY65" fmla="*/ 1769807 h 1986116"/>
                <a:gd name="connsiteX66" fmla="*/ 2404275 w 3161359"/>
                <a:gd name="connsiteY66" fmla="*/ 1750142 h 1986116"/>
                <a:gd name="connsiteX67" fmla="*/ 2433771 w 3161359"/>
                <a:gd name="connsiteY67" fmla="*/ 1740310 h 1986116"/>
                <a:gd name="connsiteX68" fmla="*/ 2532094 w 3161359"/>
                <a:gd name="connsiteY68" fmla="*/ 1691149 h 1986116"/>
                <a:gd name="connsiteX69" fmla="*/ 2591088 w 3161359"/>
                <a:gd name="connsiteY69" fmla="*/ 1651820 h 1986116"/>
                <a:gd name="connsiteX70" fmla="*/ 2620584 w 3161359"/>
                <a:gd name="connsiteY70" fmla="*/ 1632155 h 1986116"/>
                <a:gd name="connsiteX71" fmla="*/ 2650081 w 3161359"/>
                <a:gd name="connsiteY71" fmla="*/ 1622323 h 1986116"/>
                <a:gd name="connsiteX72" fmla="*/ 2709075 w 3161359"/>
                <a:gd name="connsiteY72" fmla="*/ 1582994 h 1986116"/>
                <a:gd name="connsiteX73" fmla="*/ 2748404 w 3161359"/>
                <a:gd name="connsiteY73" fmla="*/ 1533833 h 1986116"/>
                <a:gd name="connsiteX74" fmla="*/ 2768068 w 3161359"/>
                <a:gd name="connsiteY74" fmla="*/ 1504336 h 1986116"/>
                <a:gd name="connsiteX75" fmla="*/ 2797565 w 3161359"/>
                <a:gd name="connsiteY75" fmla="*/ 1484671 h 1986116"/>
                <a:gd name="connsiteX76" fmla="*/ 2807397 w 3161359"/>
                <a:gd name="connsiteY76" fmla="*/ 1455175 h 1986116"/>
                <a:gd name="connsiteX77" fmla="*/ 2836894 w 3161359"/>
                <a:gd name="connsiteY77" fmla="*/ 1425678 h 1986116"/>
                <a:gd name="connsiteX78" fmla="*/ 2905720 w 3161359"/>
                <a:gd name="connsiteY78" fmla="*/ 1347020 h 1986116"/>
                <a:gd name="connsiteX79" fmla="*/ 2945049 w 3161359"/>
                <a:gd name="connsiteY79" fmla="*/ 1297858 h 1986116"/>
                <a:gd name="connsiteX80" fmla="*/ 2994210 w 3161359"/>
                <a:gd name="connsiteY80" fmla="*/ 1258529 h 1986116"/>
                <a:gd name="connsiteX81" fmla="*/ 3063036 w 3161359"/>
                <a:gd name="connsiteY81" fmla="*/ 1170039 h 1986116"/>
                <a:gd name="connsiteX82" fmla="*/ 3092533 w 3161359"/>
                <a:gd name="connsiteY82" fmla="*/ 1111045 h 1986116"/>
                <a:gd name="connsiteX83" fmla="*/ 3102365 w 3161359"/>
                <a:gd name="connsiteY83" fmla="*/ 1081549 h 1986116"/>
                <a:gd name="connsiteX84" fmla="*/ 3122030 w 3161359"/>
                <a:gd name="connsiteY84" fmla="*/ 1042220 h 1986116"/>
                <a:gd name="connsiteX85" fmla="*/ 3151526 w 3161359"/>
                <a:gd name="connsiteY85" fmla="*/ 983226 h 1986116"/>
                <a:gd name="connsiteX86" fmla="*/ 3161359 w 3161359"/>
                <a:gd name="connsiteY86" fmla="*/ 943897 h 1986116"/>
                <a:gd name="connsiteX87" fmla="*/ 3141694 w 3161359"/>
                <a:gd name="connsiteY87" fmla="*/ 796413 h 1986116"/>
                <a:gd name="connsiteX88" fmla="*/ 3131862 w 3161359"/>
                <a:gd name="connsiteY88" fmla="*/ 766916 h 1986116"/>
                <a:gd name="connsiteX89" fmla="*/ 3122030 w 3161359"/>
                <a:gd name="connsiteY89" fmla="*/ 678426 h 1986116"/>
                <a:gd name="connsiteX90" fmla="*/ 3112197 w 3161359"/>
                <a:gd name="connsiteY90" fmla="*/ 648929 h 1986116"/>
                <a:gd name="connsiteX91" fmla="*/ 3102365 w 3161359"/>
                <a:gd name="connsiteY91" fmla="*/ 589936 h 1986116"/>
                <a:gd name="connsiteX92" fmla="*/ 3063036 w 3161359"/>
                <a:gd name="connsiteY92" fmla="*/ 501445 h 1986116"/>
                <a:gd name="connsiteX93" fmla="*/ 3013875 w 3161359"/>
                <a:gd name="connsiteY93" fmla="*/ 403123 h 1986116"/>
                <a:gd name="connsiteX94" fmla="*/ 3004042 w 3161359"/>
                <a:gd name="connsiteY94" fmla="*/ 373626 h 1986116"/>
                <a:gd name="connsiteX95" fmla="*/ 2974546 w 3161359"/>
                <a:gd name="connsiteY95" fmla="*/ 353962 h 1986116"/>
                <a:gd name="connsiteX96" fmla="*/ 2925384 w 3161359"/>
                <a:gd name="connsiteY96" fmla="*/ 275304 h 1986116"/>
                <a:gd name="connsiteX97" fmla="*/ 2886055 w 3161359"/>
                <a:gd name="connsiteY97" fmla="*/ 235975 h 1986116"/>
                <a:gd name="connsiteX98" fmla="*/ 2787733 w 3161359"/>
                <a:gd name="connsiteY98" fmla="*/ 186813 h 1986116"/>
                <a:gd name="connsiteX99" fmla="*/ 2738571 w 3161359"/>
                <a:gd name="connsiteY99" fmla="*/ 167149 h 1986116"/>
                <a:gd name="connsiteX100" fmla="*/ 2669746 w 3161359"/>
                <a:gd name="connsiteY100" fmla="*/ 127820 h 1986116"/>
                <a:gd name="connsiteX101" fmla="*/ 2581255 w 3161359"/>
                <a:gd name="connsiteY101" fmla="*/ 108155 h 1986116"/>
                <a:gd name="connsiteX102" fmla="*/ 2394442 w 3161359"/>
                <a:gd name="connsiteY102" fmla="*/ 78658 h 1986116"/>
                <a:gd name="connsiteX103" fmla="*/ 2335449 w 3161359"/>
                <a:gd name="connsiteY103" fmla="*/ 68826 h 1986116"/>
                <a:gd name="connsiteX104" fmla="*/ 2276455 w 3161359"/>
                <a:gd name="connsiteY104" fmla="*/ 49162 h 1986116"/>
                <a:gd name="connsiteX105" fmla="*/ 2187965 w 3161359"/>
                <a:gd name="connsiteY105" fmla="*/ 9833 h 1986116"/>
                <a:gd name="connsiteX106" fmla="*/ 2158468 w 3161359"/>
                <a:gd name="connsiteY106" fmla="*/ 0 h 1986116"/>
                <a:gd name="connsiteX107" fmla="*/ 2060146 w 3161359"/>
                <a:gd name="connsiteY107" fmla="*/ 9833 h 1986116"/>
                <a:gd name="connsiteX108" fmla="*/ 1804507 w 3161359"/>
                <a:gd name="connsiteY108" fmla="*/ 19665 h 1986116"/>
                <a:gd name="connsiteX109" fmla="*/ 1775010 w 3161359"/>
                <a:gd name="connsiteY109" fmla="*/ 29497 h 1986116"/>
                <a:gd name="connsiteX110" fmla="*/ 1716017 w 3161359"/>
                <a:gd name="connsiteY110" fmla="*/ 39329 h 1986116"/>
                <a:gd name="connsiteX111" fmla="*/ 1666855 w 3161359"/>
                <a:gd name="connsiteY111" fmla="*/ 68826 h 1986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161359" h="1986116">
                  <a:moveTo>
                    <a:pt x="1666855" y="68826"/>
                  </a:moveTo>
                  <a:lnTo>
                    <a:pt x="1666855" y="68826"/>
                  </a:lnTo>
                  <a:cubicBezTo>
                    <a:pt x="1539600" y="54687"/>
                    <a:pt x="1568264" y="52933"/>
                    <a:pt x="1401384" y="68826"/>
                  </a:cubicBezTo>
                  <a:cubicBezTo>
                    <a:pt x="1391067" y="69809"/>
                    <a:pt x="1381853" y="75811"/>
                    <a:pt x="1371888" y="78658"/>
                  </a:cubicBezTo>
                  <a:cubicBezTo>
                    <a:pt x="1267861" y="108381"/>
                    <a:pt x="1413774" y="61420"/>
                    <a:pt x="1273565" y="108155"/>
                  </a:cubicBezTo>
                  <a:cubicBezTo>
                    <a:pt x="1263733" y="111432"/>
                    <a:pt x="1254328" y="116521"/>
                    <a:pt x="1244068" y="117987"/>
                  </a:cubicBezTo>
                  <a:cubicBezTo>
                    <a:pt x="1110271" y="137102"/>
                    <a:pt x="1198388" y="126663"/>
                    <a:pt x="978597" y="137652"/>
                  </a:cubicBezTo>
                  <a:lnTo>
                    <a:pt x="919604" y="157316"/>
                  </a:lnTo>
                  <a:cubicBezTo>
                    <a:pt x="909772" y="160594"/>
                    <a:pt x="900330" y="165445"/>
                    <a:pt x="890107" y="167149"/>
                  </a:cubicBezTo>
                  <a:lnTo>
                    <a:pt x="831113" y="176981"/>
                  </a:lnTo>
                  <a:cubicBezTo>
                    <a:pt x="807733" y="184774"/>
                    <a:pt x="786982" y="192529"/>
                    <a:pt x="762288" y="196645"/>
                  </a:cubicBezTo>
                  <a:cubicBezTo>
                    <a:pt x="716569" y="204265"/>
                    <a:pt x="669602" y="205069"/>
                    <a:pt x="624636" y="216310"/>
                  </a:cubicBezTo>
                  <a:cubicBezTo>
                    <a:pt x="501689" y="247046"/>
                    <a:pt x="654548" y="207763"/>
                    <a:pt x="555810" y="235975"/>
                  </a:cubicBezTo>
                  <a:cubicBezTo>
                    <a:pt x="542817" y="239687"/>
                    <a:pt x="529591" y="242530"/>
                    <a:pt x="516481" y="245807"/>
                  </a:cubicBezTo>
                  <a:cubicBezTo>
                    <a:pt x="469685" y="277003"/>
                    <a:pt x="505373" y="257988"/>
                    <a:pt x="447655" y="275304"/>
                  </a:cubicBezTo>
                  <a:cubicBezTo>
                    <a:pt x="427801" y="281260"/>
                    <a:pt x="388662" y="294968"/>
                    <a:pt x="388662" y="294968"/>
                  </a:cubicBezTo>
                  <a:cubicBezTo>
                    <a:pt x="368997" y="308078"/>
                    <a:pt x="342777" y="314632"/>
                    <a:pt x="329668" y="334297"/>
                  </a:cubicBezTo>
                  <a:cubicBezTo>
                    <a:pt x="323113" y="344129"/>
                    <a:pt x="318897" y="356013"/>
                    <a:pt x="310004" y="363794"/>
                  </a:cubicBezTo>
                  <a:cubicBezTo>
                    <a:pt x="292218" y="379357"/>
                    <a:pt x="251010" y="403123"/>
                    <a:pt x="251010" y="403123"/>
                  </a:cubicBezTo>
                  <a:cubicBezTo>
                    <a:pt x="244455" y="412955"/>
                    <a:pt x="239702" y="424264"/>
                    <a:pt x="231346" y="432620"/>
                  </a:cubicBezTo>
                  <a:cubicBezTo>
                    <a:pt x="222990" y="440976"/>
                    <a:pt x="209414" y="443206"/>
                    <a:pt x="201849" y="452284"/>
                  </a:cubicBezTo>
                  <a:cubicBezTo>
                    <a:pt x="192466" y="463544"/>
                    <a:pt x="189456" y="478887"/>
                    <a:pt x="182184" y="491613"/>
                  </a:cubicBezTo>
                  <a:cubicBezTo>
                    <a:pt x="176321" y="501873"/>
                    <a:pt x="169075" y="511278"/>
                    <a:pt x="162520" y="521110"/>
                  </a:cubicBezTo>
                  <a:cubicBezTo>
                    <a:pt x="159243" y="553884"/>
                    <a:pt x="162375" y="587952"/>
                    <a:pt x="152688" y="619433"/>
                  </a:cubicBezTo>
                  <a:cubicBezTo>
                    <a:pt x="148599" y="632723"/>
                    <a:pt x="132093" y="638247"/>
                    <a:pt x="123191" y="648929"/>
                  </a:cubicBezTo>
                  <a:cubicBezTo>
                    <a:pt x="115626" y="658007"/>
                    <a:pt x="110081" y="668594"/>
                    <a:pt x="103526" y="678426"/>
                  </a:cubicBezTo>
                  <a:cubicBezTo>
                    <a:pt x="81393" y="744828"/>
                    <a:pt x="106934" y="663091"/>
                    <a:pt x="83862" y="766916"/>
                  </a:cubicBezTo>
                  <a:cubicBezTo>
                    <a:pt x="81614" y="777033"/>
                    <a:pt x="76544" y="786358"/>
                    <a:pt x="74030" y="796413"/>
                  </a:cubicBezTo>
                  <a:cubicBezTo>
                    <a:pt x="59999" y="852536"/>
                    <a:pt x="69502" y="834448"/>
                    <a:pt x="54365" y="884904"/>
                  </a:cubicBezTo>
                  <a:cubicBezTo>
                    <a:pt x="54343" y="884977"/>
                    <a:pt x="29796" y="958610"/>
                    <a:pt x="24868" y="973394"/>
                  </a:cubicBezTo>
                  <a:lnTo>
                    <a:pt x="15036" y="1002891"/>
                  </a:lnTo>
                  <a:cubicBezTo>
                    <a:pt x="-849" y="1114089"/>
                    <a:pt x="-8787" y="1139135"/>
                    <a:pt x="15036" y="1288026"/>
                  </a:cubicBezTo>
                  <a:cubicBezTo>
                    <a:pt x="17233" y="1301756"/>
                    <a:pt x="34701" y="1307691"/>
                    <a:pt x="44533" y="1317523"/>
                  </a:cubicBezTo>
                  <a:cubicBezTo>
                    <a:pt x="60097" y="1379780"/>
                    <a:pt x="46869" y="1345609"/>
                    <a:pt x="93694" y="1415845"/>
                  </a:cubicBezTo>
                  <a:lnTo>
                    <a:pt x="113359" y="1445342"/>
                  </a:lnTo>
                  <a:cubicBezTo>
                    <a:pt x="136933" y="1516066"/>
                    <a:pt x="108332" y="1427746"/>
                    <a:pt x="133023" y="1514168"/>
                  </a:cubicBezTo>
                  <a:cubicBezTo>
                    <a:pt x="135870" y="1524133"/>
                    <a:pt x="137822" y="1534605"/>
                    <a:pt x="142855" y="1543665"/>
                  </a:cubicBezTo>
                  <a:cubicBezTo>
                    <a:pt x="154332" y="1564325"/>
                    <a:pt x="169074" y="1582994"/>
                    <a:pt x="182184" y="1602658"/>
                  </a:cubicBezTo>
                  <a:lnTo>
                    <a:pt x="201849" y="1632155"/>
                  </a:lnTo>
                  <a:cubicBezTo>
                    <a:pt x="226562" y="1706297"/>
                    <a:pt x="190351" y="1617783"/>
                    <a:pt x="241178" y="1681316"/>
                  </a:cubicBezTo>
                  <a:cubicBezTo>
                    <a:pt x="305165" y="1761299"/>
                    <a:pt x="187775" y="1657409"/>
                    <a:pt x="270675" y="1740310"/>
                  </a:cubicBezTo>
                  <a:cubicBezTo>
                    <a:pt x="298854" y="1768489"/>
                    <a:pt x="297679" y="1753813"/>
                    <a:pt x="329668" y="1769807"/>
                  </a:cubicBezTo>
                  <a:cubicBezTo>
                    <a:pt x="340237" y="1775092"/>
                    <a:pt x="348596" y="1784186"/>
                    <a:pt x="359165" y="1789471"/>
                  </a:cubicBezTo>
                  <a:cubicBezTo>
                    <a:pt x="368435" y="1794106"/>
                    <a:pt x="379602" y="1794271"/>
                    <a:pt x="388662" y="1799304"/>
                  </a:cubicBezTo>
                  <a:cubicBezTo>
                    <a:pt x="409321" y="1810782"/>
                    <a:pt x="426516" y="1828064"/>
                    <a:pt x="447655" y="1838633"/>
                  </a:cubicBezTo>
                  <a:cubicBezTo>
                    <a:pt x="460765" y="1845188"/>
                    <a:pt x="474258" y="1851025"/>
                    <a:pt x="486984" y="1858297"/>
                  </a:cubicBezTo>
                  <a:cubicBezTo>
                    <a:pt x="497244" y="1864160"/>
                    <a:pt x="505682" y="1873163"/>
                    <a:pt x="516481" y="1877962"/>
                  </a:cubicBezTo>
                  <a:cubicBezTo>
                    <a:pt x="535423" y="1886381"/>
                    <a:pt x="555366" y="1892599"/>
                    <a:pt x="575475" y="1897626"/>
                  </a:cubicBezTo>
                  <a:cubicBezTo>
                    <a:pt x="676616" y="1922912"/>
                    <a:pt x="627378" y="1913469"/>
                    <a:pt x="722959" y="1927123"/>
                  </a:cubicBezTo>
                  <a:lnTo>
                    <a:pt x="781952" y="1946787"/>
                  </a:lnTo>
                  <a:cubicBezTo>
                    <a:pt x="791784" y="1950065"/>
                    <a:pt x="801394" y="1954106"/>
                    <a:pt x="811449" y="1956620"/>
                  </a:cubicBezTo>
                  <a:cubicBezTo>
                    <a:pt x="824559" y="1959897"/>
                    <a:pt x="837835" y="1962569"/>
                    <a:pt x="850778" y="1966452"/>
                  </a:cubicBezTo>
                  <a:cubicBezTo>
                    <a:pt x="870632" y="1972408"/>
                    <a:pt x="909771" y="1986116"/>
                    <a:pt x="909771" y="1986116"/>
                  </a:cubicBezTo>
                  <a:cubicBezTo>
                    <a:pt x="965487" y="1982839"/>
                    <a:pt x="1021576" y="1983503"/>
                    <a:pt x="1076920" y="1976284"/>
                  </a:cubicBezTo>
                  <a:cubicBezTo>
                    <a:pt x="1097474" y="1973603"/>
                    <a:pt x="1115231" y="1957999"/>
                    <a:pt x="1135913" y="1956620"/>
                  </a:cubicBezTo>
                  <a:lnTo>
                    <a:pt x="1283397" y="1946787"/>
                  </a:lnTo>
                  <a:cubicBezTo>
                    <a:pt x="1337045" y="1928905"/>
                    <a:pt x="1297792" y="1940035"/>
                    <a:pt x="1381720" y="1927123"/>
                  </a:cubicBezTo>
                  <a:cubicBezTo>
                    <a:pt x="1606148" y="1892596"/>
                    <a:pt x="1273366" y="1921010"/>
                    <a:pt x="1883165" y="1907458"/>
                  </a:cubicBezTo>
                  <a:cubicBezTo>
                    <a:pt x="1899552" y="1904181"/>
                    <a:pt x="1916203" y="1902023"/>
                    <a:pt x="1932326" y="1897626"/>
                  </a:cubicBezTo>
                  <a:cubicBezTo>
                    <a:pt x="1952324" y="1892172"/>
                    <a:pt x="1971655" y="1884517"/>
                    <a:pt x="1991320" y="1877962"/>
                  </a:cubicBezTo>
                  <a:lnTo>
                    <a:pt x="2050313" y="1858297"/>
                  </a:lnTo>
                  <a:lnTo>
                    <a:pt x="2079810" y="1848465"/>
                  </a:lnTo>
                  <a:cubicBezTo>
                    <a:pt x="2089642" y="1845188"/>
                    <a:pt x="2099084" y="1840337"/>
                    <a:pt x="2109307" y="1838633"/>
                  </a:cubicBezTo>
                  <a:cubicBezTo>
                    <a:pt x="2224919" y="1819363"/>
                    <a:pt x="2119618" y="1838526"/>
                    <a:pt x="2207630" y="1818968"/>
                  </a:cubicBezTo>
                  <a:cubicBezTo>
                    <a:pt x="2223944" y="1815343"/>
                    <a:pt x="2240668" y="1813533"/>
                    <a:pt x="2256791" y="1809136"/>
                  </a:cubicBezTo>
                  <a:cubicBezTo>
                    <a:pt x="2408319" y="1767810"/>
                    <a:pt x="2252175" y="1811187"/>
                    <a:pt x="2345281" y="1769807"/>
                  </a:cubicBezTo>
                  <a:cubicBezTo>
                    <a:pt x="2364223" y="1761388"/>
                    <a:pt x="2384610" y="1756697"/>
                    <a:pt x="2404275" y="1750142"/>
                  </a:cubicBezTo>
                  <a:lnTo>
                    <a:pt x="2433771" y="1740310"/>
                  </a:lnTo>
                  <a:cubicBezTo>
                    <a:pt x="2504009" y="1693485"/>
                    <a:pt x="2469837" y="1706713"/>
                    <a:pt x="2532094" y="1691149"/>
                  </a:cubicBezTo>
                  <a:lnTo>
                    <a:pt x="2591088" y="1651820"/>
                  </a:lnTo>
                  <a:cubicBezTo>
                    <a:pt x="2600920" y="1645265"/>
                    <a:pt x="2609374" y="1635892"/>
                    <a:pt x="2620584" y="1632155"/>
                  </a:cubicBezTo>
                  <a:lnTo>
                    <a:pt x="2650081" y="1622323"/>
                  </a:lnTo>
                  <a:cubicBezTo>
                    <a:pt x="2669746" y="1609213"/>
                    <a:pt x="2701602" y="1605415"/>
                    <a:pt x="2709075" y="1582994"/>
                  </a:cubicBezTo>
                  <a:cubicBezTo>
                    <a:pt x="2722644" y="1542286"/>
                    <a:pt x="2710283" y="1559246"/>
                    <a:pt x="2748404" y="1533833"/>
                  </a:cubicBezTo>
                  <a:cubicBezTo>
                    <a:pt x="2754959" y="1524001"/>
                    <a:pt x="2759712" y="1512692"/>
                    <a:pt x="2768068" y="1504336"/>
                  </a:cubicBezTo>
                  <a:cubicBezTo>
                    <a:pt x="2776424" y="1495980"/>
                    <a:pt x="2790183" y="1493899"/>
                    <a:pt x="2797565" y="1484671"/>
                  </a:cubicBezTo>
                  <a:cubicBezTo>
                    <a:pt x="2804039" y="1476578"/>
                    <a:pt x="2801648" y="1463798"/>
                    <a:pt x="2807397" y="1455175"/>
                  </a:cubicBezTo>
                  <a:cubicBezTo>
                    <a:pt x="2815110" y="1443605"/>
                    <a:pt x="2828357" y="1436654"/>
                    <a:pt x="2836894" y="1425678"/>
                  </a:cubicBezTo>
                  <a:cubicBezTo>
                    <a:pt x="2898660" y="1346264"/>
                    <a:pt x="2848617" y="1385087"/>
                    <a:pt x="2905720" y="1347020"/>
                  </a:cubicBezTo>
                  <a:cubicBezTo>
                    <a:pt x="2930432" y="1272881"/>
                    <a:pt x="2894223" y="1361390"/>
                    <a:pt x="2945049" y="1297858"/>
                  </a:cubicBezTo>
                  <a:cubicBezTo>
                    <a:pt x="2983839" y="1249371"/>
                    <a:pt x="2912641" y="1278923"/>
                    <a:pt x="2994210" y="1258529"/>
                  </a:cubicBezTo>
                  <a:cubicBezTo>
                    <a:pt x="3041252" y="1187966"/>
                    <a:pt x="3016827" y="1216248"/>
                    <a:pt x="3063036" y="1170039"/>
                  </a:cubicBezTo>
                  <a:cubicBezTo>
                    <a:pt x="3087748" y="1095901"/>
                    <a:pt x="3054414" y="1187282"/>
                    <a:pt x="3092533" y="1111045"/>
                  </a:cubicBezTo>
                  <a:cubicBezTo>
                    <a:pt x="3097168" y="1101775"/>
                    <a:pt x="3098282" y="1091075"/>
                    <a:pt x="3102365" y="1081549"/>
                  </a:cubicBezTo>
                  <a:cubicBezTo>
                    <a:pt x="3108139" y="1068077"/>
                    <a:pt x="3116256" y="1055692"/>
                    <a:pt x="3122030" y="1042220"/>
                  </a:cubicBezTo>
                  <a:cubicBezTo>
                    <a:pt x="3146456" y="985226"/>
                    <a:pt x="3113734" y="1039916"/>
                    <a:pt x="3151526" y="983226"/>
                  </a:cubicBezTo>
                  <a:cubicBezTo>
                    <a:pt x="3154804" y="970116"/>
                    <a:pt x="3161359" y="957410"/>
                    <a:pt x="3161359" y="943897"/>
                  </a:cubicBezTo>
                  <a:cubicBezTo>
                    <a:pt x="3161359" y="907042"/>
                    <a:pt x="3152152" y="838248"/>
                    <a:pt x="3141694" y="796413"/>
                  </a:cubicBezTo>
                  <a:cubicBezTo>
                    <a:pt x="3139180" y="786358"/>
                    <a:pt x="3135139" y="776748"/>
                    <a:pt x="3131862" y="766916"/>
                  </a:cubicBezTo>
                  <a:cubicBezTo>
                    <a:pt x="3128585" y="737419"/>
                    <a:pt x="3126909" y="707700"/>
                    <a:pt x="3122030" y="678426"/>
                  </a:cubicBezTo>
                  <a:cubicBezTo>
                    <a:pt x="3120326" y="668203"/>
                    <a:pt x="3114445" y="659046"/>
                    <a:pt x="3112197" y="648929"/>
                  </a:cubicBezTo>
                  <a:cubicBezTo>
                    <a:pt x="3107872" y="629468"/>
                    <a:pt x="3107200" y="609276"/>
                    <a:pt x="3102365" y="589936"/>
                  </a:cubicBezTo>
                  <a:cubicBezTo>
                    <a:pt x="3088324" y="533771"/>
                    <a:pt x="3088863" y="540185"/>
                    <a:pt x="3063036" y="501445"/>
                  </a:cubicBezTo>
                  <a:cubicBezTo>
                    <a:pt x="3038189" y="426906"/>
                    <a:pt x="3055808" y="459035"/>
                    <a:pt x="3013875" y="403123"/>
                  </a:cubicBezTo>
                  <a:cubicBezTo>
                    <a:pt x="3010597" y="393291"/>
                    <a:pt x="3010517" y="381719"/>
                    <a:pt x="3004042" y="373626"/>
                  </a:cubicBezTo>
                  <a:cubicBezTo>
                    <a:pt x="2996660" y="364399"/>
                    <a:pt x="2980809" y="363982"/>
                    <a:pt x="2974546" y="353962"/>
                  </a:cubicBezTo>
                  <a:cubicBezTo>
                    <a:pt x="2916044" y="260358"/>
                    <a:pt x="2992138" y="319805"/>
                    <a:pt x="2925384" y="275304"/>
                  </a:cubicBezTo>
                  <a:cubicBezTo>
                    <a:pt x="2908699" y="225247"/>
                    <a:pt x="2928960" y="259812"/>
                    <a:pt x="2886055" y="235975"/>
                  </a:cubicBezTo>
                  <a:cubicBezTo>
                    <a:pt x="2739874" y="154762"/>
                    <a:pt x="2893413" y="222038"/>
                    <a:pt x="2787733" y="186813"/>
                  </a:cubicBezTo>
                  <a:cubicBezTo>
                    <a:pt x="2770989" y="181232"/>
                    <a:pt x="2754357" y="175042"/>
                    <a:pt x="2738571" y="167149"/>
                  </a:cubicBezTo>
                  <a:cubicBezTo>
                    <a:pt x="2681504" y="138615"/>
                    <a:pt x="2738716" y="153684"/>
                    <a:pt x="2669746" y="127820"/>
                  </a:cubicBezTo>
                  <a:cubicBezTo>
                    <a:pt x="2653869" y="121866"/>
                    <a:pt x="2594614" y="110827"/>
                    <a:pt x="2581255" y="108155"/>
                  </a:cubicBezTo>
                  <a:cubicBezTo>
                    <a:pt x="2494453" y="64755"/>
                    <a:pt x="2567993" y="95187"/>
                    <a:pt x="2394442" y="78658"/>
                  </a:cubicBezTo>
                  <a:cubicBezTo>
                    <a:pt x="2374596" y="76768"/>
                    <a:pt x="2354789" y="73661"/>
                    <a:pt x="2335449" y="68826"/>
                  </a:cubicBezTo>
                  <a:cubicBezTo>
                    <a:pt x="2315340" y="63799"/>
                    <a:pt x="2276455" y="49162"/>
                    <a:pt x="2276455" y="49162"/>
                  </a:cubicBezTo>
                  <a:cubicBezTo>
                    <a:pt x="2229711" y="17998"/>
                    <a:pt x="2258172" y="33235"/>
                    <a:pt x="2187965" y="9833"/>
                  </a:cubicBezTo>
                  <a:lnTo>
                    <a:pt x="2158468" y="0"/>
                  </a:lnTo>
                  <a:cubicBezTo>
                    <a:pt x="2125694" y="3278"/>
                    <a:pt x="2093033" y="8006"/>
                    <a:pt x="2060146" y="9833"/>
                  </a:cubicBezTo>
                  <a:cubicBezTo>
                    <a:pt x="1975001" y="14563"/>
                    <a:pt x="1889581" y="13798"/>
                    <a:pt x="1804507" y="19665"/>
                  </a:cubicBezTo>
                  <a:cubicBezTo>
                    <a:pt x="1794167" y="20378"/>
                    <a:pt x="1785127" y="27249"/>
                    <a:pt x="1775010" y="29497"/>
                  </a:cubicBezTo>
                  <a:cubicBezTo>
                    <a:pt x="1755549" y="33822"/>
                    <a:pt x="1735565" y="35419"/>
                    <a:pt x="1716017" y="39329"/>
                  </a:cubicBezTo>
                  <a:cubicBezTo>
                    <a:pt x="1658904" y="50752"/>
                    <a:pt x="1675049" y="63910"/>
                    <a:pt x="1666855" y="6882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TextBox 4">
              <a:extLst>
                <a:ext uri="{FF2B5EF4-FFF2-40B4-BE49-F238E27FC236}">
                  <a16:creationId xmlns:a16="http://schemas.microsoft.com/office/drawing/2014/main" id="{A98C9F54-4138-4F63-9220-2CD720833D64}"/>
                </a:ext>
              </a:extLst>
            </p:cNvPr>
            <p:cNvSpPr txBox="1">
              <a:spLocks noChangeArrowheads="1"/>
            </p:cNvSpPr>
            <p:nvPr/>
          </p:nvSpPr>
          <p:spPr bwMode="auto">
            <a:xfrm>
              <a:off x="5077383" y="719369"/>
              <a:ext cx="2756934"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Why is it important to treat them kindly? What can happen if we don't treat our family and friends with respect?</a:t>
              </a:r>
            </a:p>
          </p:txBody>
        </p:sp>
      </p:grpSp>
      <p:pic>
        <p:nvPicPr>
          <p:cNvPr id="12" name="Picture 12">
            <a:extLst>
              <a:ext uri="{FF2B5EF4-FFF2-40B4-BE49-F238E27FC236}">
                <a16:creationId xmlns:a16="http://schemas.microsoft.com/office/drawing/2014/main" id="{A4377B0F-9959-4063-88CD-6900C6E277CF}"/>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923088" y="3011488"/>
            <a:ext cx="1635125" cy="337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4">
            <a:extLst>
              <a:ext uri="{FF2B5EF4-FFF2-40B4-BE49-F238E27FC236}">
                <a16:creationId xmlns:a16="http://schemas.microsoft.com/office/drawing/2014/main" id="{E7A6B511-4CA3-4DE0-80C5-C8A187F7D011}"/>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76288" y="2955925"/>
            <a:ext cx="17335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9">
            <a:extLst>
              <a:ext uri="{FF2B5EF4-FFF2-40B4-BE49-F238E27FC236}">
                <a16:creationId xmlns:a16="http://schemas.microsoft.com/office/drawing/2014/main" id="{BB3619D3-BC91-4F92-B0CB-5C56F003667B}"/>
              </a:ext>
            </a:extLst>
          </p:cNvPr>
          <p:cNvSpPr txBox="1">
            <a:spLocks noChangeArrowheads="1"/>
          </p:cNvSpPr>
          <p:nvPr/>
        </p:nvSpPr>
        <p:spPr bwMode="auto">
          <a:xfrm>
            <a:off x="2416969" y="5554132"/>
            <a:ext cx="4310061"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b="1" dirty="0">
                <a:solidFill>
                  <a:srgbClr val="8D358B"/>
                </a:solidFill>
              </a:rPr>
              <a:t>How might you show your VIPs how important they are to you?</a:t>
            </a:r>
          </a:p>
        </p:txBody>
      </p:sp>
    </p:spTree>
    <p:extLst>
      <p:ext uri="{BB962C8B-B14F-4D97-AF65-F5344CB8AC3E}">
        <p14:creationId xmlns:p14="http://schemas.microsoft.com/office/powerpoint/2010/main" val="605478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ppt_x"/>
                                          </p:val>
                                        </p:tav>
                                        <p:tav tm="100000">
                                          <p:val>
                                            <p:strVal val="#ppt_x"/>
                                          </p:val>
                                        </p:tav>
                                      </p:tavLst>
                                    </p:anim>
                                    <p:anim calcmode="lin" valueType="num">
                                      <p:cBhvr additive="base">
                                        <p:cTn id="17" dur="500" fill="hold"/>
                                        <p:tgtEl>
                                          <p:spTgt spid="12"/>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can explain the importance of respecting my VIPs.</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give examples of ways to show my VIPs respect.</a:t>
            </a:r>
          </a:p>
          <a:p>
            <a:r>
              <a:rPr lang="en-GB" dirty="0">
                <a:latin typeface="Twinkl" pitchFamily="50" charset="0"/>
              </a:rPr>
              <a:t>I can consider the outcomes of scenarios if I didn’t show my VIPs respect or treat them kindly.</a:t>
            </a:r>
          </a:p>
        </p:txBody>
      </p:sp>
    </p:spTree>
    <p:extLst>
      <p:ext uri="{BB962C8B-B14F-4D97-AF65-F5344CB8AC3E}">
        <p14:creationId xmlns:p14="http://schemas.microsoft.com/office/powerpoint/2010/main" val="21425328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4" id="{91906BCC-D3E6-4E1E-9D3B-0D795D1CF8BA}" vid="{73F68995-5F23-4703-B337-9914CB83CA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130</TotalTime>
  <Words>1508</Words>
  <Application>Microsoft Macintosh PowerPoint</Application>
  <PresentationFormat>On-screen Show (4:3)</PresentationFormat>
  <Paragraphs>112</Paragraphs>
  <Slides>30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Twinkl</vt:lpstr>
      <vt:lpstr>Arial</vt:lpstr>
      <vt:lpstr>Roboto</vt:lpstr>
      <vt:lpstr>Office Theme</vt:lpstr>
      <vt:lpstr>PowerPoint Presentation</vt:lpstr>
      <vt:lpstr>PowerPoint Presentation</vt:lpstr>
      <vt:lpstr>PowerPoint Presentation</vt:lpstr>
      <vt:lpstr>The Big Questions</vt:lpstr>
      <vt:lpstr>PowerPoint Presentation</vt:lpstr>
      <vt:lpstr>Reconnecting</vt:lpstr>
      <vt:lpstr>Super Synonyms</vt:lpstr>
      <vt:lpstr>Exploring</vt:lpstr>
      <vt:lpstr>Consideration for Others</vt:lpstr>
      <vt:lpstr>Consideration for Others</vt:lpstr>
      <vt:lpstr>Consideration for Others</vt:lpstr>
      <vt:lpstr>Consideration for Others</vt:lpstr>
      <vt:lpstr>Consideration for Others</vt:lpstr>
      <vt:lpstr>Consideration for Others</vt:lpstr>
      <vt:lpstr>Consideration for Others</vt:lpstr>
      <vt:lpstr>Showing We Care</vt:lpstr>
      <vt:lpstr>Showing We Care</vt:lpstr>
      <vt:lpstr>Consolidating</vt:lpstr>
      <vt:lpstr>Show Some Respect!</vt:lpstr>
      <vt:lpstr>Reflecting</vt:lpstr>
      <vt:lpstr>How Does It Feel?</vt:lpstr>
      <vt:lpstr>How Does It Feel?</vt:lpstr>
      <vt:lpstr>How Does It Feel?</vt:lpstr>
      <vt:lpstr>How Does It Feel?</vt:lpstr>
      <vt:lpstr>How Does It Feel?</vt:lpstr>
      <vt:lpstr>How Does It Feel?</vt:lpstr>
      <vt:lpstr>The Big Questions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Joseph Hayward</dc:creator>
  <cp:lastModifiedBy>Katy Gaunt</cp:lastModifiedBy>
  <cp:revision>19</cp:revision>
  <dcterms:created xsi:type="dcterms:W3CDTF">2020-09-22T07:56:58Z</dcterms:created>
  <dcterms:modified xsi:type="dcterms:W3CDTF">2021-01-05T19:34:44Z</dcterms:modified>
</cp:coreProperties>
</file>