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73" r:id="rId5"/>
    <p:sldId id="272" r:id="rId6"/>
    <p:sldId id="274" r:id="rId7"/>
    <p:sldId id="275" r:id="rId8"/>
    <p:sldId id="276" r:id="rId9"/>
    <p:sldId id="277" r:id="rId10"/>
    <p:sldId id="267" r:id="rId11"/>
    <p:sldId id="27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8976" autoAdjust="0"/>
  </p:normalViewPr>
  <p:slideViewPr>
    <p:cSldViewPr>
      <p:cViewPr>
        <p:scale>
          <a:sx n="105" d="100"/>
          <a:sy n="105" d="100"/>
        </p:scale>
        <p:origin x="-116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printerSettings" Target="printerSettings/printerSettings1.bin"/><Relationship Id="rId8" Type="http://schemas.openxmlformats.org/officeDocument/2006/relationships/slide" Target="slides/slide7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7" Type="http://schemas.openxmlformats.org/officeDocument/2006/relationships/slide" Target="slides/slide6.xml"/><Relationship Id="rId16" Type="http://schemas.openxmlformats.org/officeDocument/2006/relationships/theme" Target="theme/theme1.xml"/><Relationship Id="rId2" Type="http://schemas.openxmlformats.org/officeDocument/2006/relationships/slide" Target="slides/slide1.xml"/><Relationship Id="rId20" Type="http://schemas.openxmlformats.org/officeDocument/2006/relationships/customXml" Target="../customXml/item3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1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850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797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73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554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110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554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44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526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553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652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936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CB4A89-4D1B-4FE2-8303-BEAD45E7DA2E}" type="datetimeFigureOut">
              <a:rPr lang="en-GB" smtClean="0"/>
              <a:t>07/06/20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8C0D3-618E-4D96-800F-6DBCA93102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6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.png"/><Relationship Id="rId1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image" Target="../media/image8.png"/><Relationship Id="rId8" Type="http://schemas.openxmlformats.org/officeDocument/2006/relationships/image" Target="../media/image9.png"/><Relationship Id="rId9" Type="http://schemas.openxmlformats.org/officeDocument/2006/relationships/image" Target="../media/image10.png"/><Relationship Id="rId10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png"/><Relationship Id="rId9" Type="http://schemas.openxmlformats.org/officeDocument/2006/relationships/image" Target="../media/image21.png"/><Relationship Id="rId10" Type="http://schemas.openxmlformats.org/officeDocument/2006/relationships/image" Target="../media/image22.png"/><Relationship Id="rId11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png"/><Relationship Id="rId7" Type="http://schemas.openxmlformats.org/officeDocument/2006/relationships/image" Target="../media/image29.png"/><Relationship Id="rId8" Type="http://schemas.openxmlformats.org/officeDocument/2006/relationships/image" Target="../media/image30.png"/><Relationship Id="rId9" Type="http://schemas.openxmlformats.org/officeDocument/2006/relationships/image" Target="../media/image31.png"/><Relationship Id="rId10" Type="http://schemas.openxmlformats.org/officeDocument/2006/relationships/image" Target="../media/image32.png"/><Relationship Id="rId11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36.png"/><Relationship Id="rId5" Type="http://schemas.openxmlformats.org/officeDocument/2006/relationships/image" Target="../media/image37.png"/><Relationship Id="rId6" Type="http://schemas.openxmlformats.org/officeDocument/2006/relationships/image" Target="../media/image38.png"/><Relationship Id="rId7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437112"/>
            <a:ext cx="7772400" cy="1470025"/>
          </a:xfrm>
          <a:solidFill>
            <a:schemeClr val="accent5">
              <a:lumMod val="20000"/>
              <a:lumOff val="80000"/>
              <a:alpha val="48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r>
              <a:rPr lang="en-GB" dirty="0" smtClean="0"/>
              <a:t>Understanding personal strengths and weaknesses</a:t>
            </a:r>
            <a:endParaRPr lang="en-GB" dirty="0"/>
          </a:p>
        </p:txBody>
      </p:sp>
      <p:pic>
        <p:nvPicPr>
          <p:cNvPr id="4" name="Picture 3" descr="Screen Shot 2020-06-07 at 11.41.5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52" y="260648"/>
            <a:ext cx="8804748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4929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25144"/>
            <a:ext cx="8229600" cy="14401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smtClean="0"/>
              <a:t>Do you have the X-factor?</a:t>
            </a:r>
          </a:p>
          <a:p>
            <a:pPr marL="0" indent="0" algn="ctr">
              <a:buNone/>
            </a:pPr>
            <a:r>
              <a:rPr lang="en-US" dirty="0" smtClean="0"/>
              <a:t>What are your superstar personal qualities?</a:t>
            </a:r>
            <a:endParaRPr lang="en-US" dirty="0"/>
          </a:p>
        </p:txBody>
      </p:sp>
      <p:pic>
        <p:nvPicPr>
          <p:cNvPr id="4" name="Picture 5" descr="x-fa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7997825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7309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116632"/>
            <a:ext cx="82809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Evaluating your personal strengths and weaknesses</a:t>
            </a:r>
            <a:endParaRPr lang="en-US" sz="3000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764704"/>
            <a:ext cx="7848872" cy="7109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Your personal strengths are the ways you behave, think and feel that help you be happy and successful in life!</a:t>
            </a:r>
          </a:p>
          <a:p>
            <a:endParaRPr lang="en-US" sz="2400" dirty="0"/>
          </a:p>
          <a:p>
            <a:r>
              <a:rPr lang="en-US" sz="2400" dirty="0" smtClean="0"/>
              <a:t>We all have natural strengths, you might call them gifts, or talents. For example, your top strengths might be your kindness, determination and creativity. </a:t>
            </a:r>
          </a:p>
          <a:p>
            <a:endParaRPr lang="en-US" sz="2400" dirty="0" smtClean="0"/>
          </a:p>
          <a:p>
            <a:r>
              <a:rPr lang="en-US" sz="2400" dirty="0" smtClean="0"/>
              <a:t>It is important to identify your strengths and use them in your day to day life to boost your happiness and self-esteem.</a:t>
            </a:r>
          </a:p>
          <a:p>
            <a:endParaRPr lang="en-US" sz="2400" dirty="0" smtClean="0"/>
          </a:p>
          <a:p>
            <a:r>
              <a:rPr lang="en-US" sz="2400" dirty="0" smtClean="0"/>
              <a:t>The following pages show some personal attributes/qualities. If you’re at school, get into partners and think about which 5 of these qualities describes your partner best.</a:t>
            </a:r>
          </a:p>
          <a:p>
            <a:endParaRPr lang="en-US" sz="2400" dirty="0"/>
          </a:p>
          <a:p>
            <a:r>
              <a:rPr lang="en-US" sz="2400" dirty="0" smtClean="0"/>
              <a:t>If you’re at home, think of the 5 qualities that describe you the best.</a:t>
            </a:r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46468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7 at 12.12.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56" y="-16603"/>
            <a:ext cx="1701836" cy="2179544"/>
          </a:xfrm>
          <a:prstGeom prst="rect">
            <a:avLst/>
          </a:prstGeom>
        </p:spPr>
      </p:pic>
      <p:pic>
        <p:nvPicPr>
          <p:cNvPr id="3" name="Picture 2" descr="Screen Shot 2020-06-07 at 12.11.0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0"/>
            <a:ext cx="1418472" cy="2199182"/>
          </a:xfrm>
          <a:prstGeom prst="rect">
            <a:avLst/>
          </a:prstGeom>
        </p:spPr>
      </p:pic>
      <p:pic>
        <p:nvPicPr>
          <p:cNvPr id="4" name="Picture 3" descr="Screen Shot 2020-06-07 at 12.10.1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-24112"/>
            <a:ext cx="1368152" cy="2317943"/>
          </a:xfrm>
          <a:prstGeom prst="rect">
            <a:avLst/>
          </a:prstGeom>
        </p:spPr>
      </p:pic>
      <p:pic>
        <p:nvPicPr>
          <p:cNvPr id="6" name="Picture 5" descr="Screen Shot 2020-06-07 at 12.11.0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20285"/>
            <a:ext cx="1403648" cy="2245837"/>
          </a:xfrm>
          <a:prstGeom prst="rect">
            <a:avLst/>
          </a:prstGeom>
        </p:spPr>
      </p:pic>
      <p:pic>
        <p:nvPicPr>
          <p:cNvPr id="7" name="Picture 6" descr="Screen Shot 2020-06-07 at 12.08.0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4904"/>
            <a:ext cx="1512168" cy="1996649"/>
          </a:xfrm>
          <a:prstGeom prst="rect">
            <a:avLst/>
          </a:prstGeom>
        </p:spPr>
      </p:pic>
      <p:pic>
        <p:nvPicPr>
          <p:cNvPr id="8" name="Picture 7" descr="Screen Shot 2020-06-07 at 12.09.18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492896"/>
            <a:ext cx="1080120" cy="2274798"/>
          </a:xfrm>
          <a:prstGeom prst="rect">
            <a:avLst/>
          </a:prstGeom>
        </p:spPr>
      </p:pic>
      <p:pic>
        <p:nvPicPr>
          <p:cNvPr id="9" name="Picture 8" descr="Screen Shot 2020-06-07 at 12.09.39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92896"/>
            <a:ext cx="1166530" cy="1944216"/>
          </a:xfrm>
          <a:prstGeom prst="rect">
            <a:avLst/>
          </a:prstGeom>
        </p:spPr>
      </p:pic>
      <p:pic>
        <p:nvPicPr>
          <p:cNvPr id="10" name="Picture 9" descr="Screen Shot 2020-06-07 at 12.08.36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2276872"/>
            <a:ext cx="1584176" cy="2117312"/>
          </a:xfrm>
          <a:prstGeom prst="rect">
            <a:avLst/>
          </a:prstGeom>
        </p:spPr>
      </p:pic>
      <p:pic>
        <p:nvPicPr>
          <p:cNvPr id="11" name="Picture 10" descr="Screen Shot 2020-06-07 at 12.11.21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815060"/>
            <a:ext cx="1247246" cy="2016224"/>
          </a:xfrm>
          <a:prstGeom prst="rect">
            <a:avLst/>
          </a:prstGeom>
        </p:spPr>
      </p:pic>
      <p:pic>
        <p:nvPicPr>
          <p:cNvPr id="12" name="Picture 11" descr="Screen Shot 2020-06-07 at 12.09.48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4991328"/>
            <a:ext cx="1443128" cy="1844824"/>
          </a:xfrm>
          <a:prstGeom prst="rect">
            <a:avLst/>
          </a:prstGeom>
        </p:spPr>
      </p:pic>
      <p:pic>
        <p:nvPicPr>
          <p:cNvPr id="13" name="Picture 12" descr="Screen Shot 2020-06-07 at 12.11.44.p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864325"/>
            <a:ext cx="1340789" cy="201622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3982" y="2060848"/>
            <a:ext cx="1872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never give up.</a:t>
            </a:r>
            <a:endParaRPr 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2123728" y="2060848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like an adventure.</a:t>
            </a:r>
            <a:endParaRPr lang="en-US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4499992" y="2060848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make others laugh.</a:t>
            </a:r>
            <a:endParaRPr lang="en-US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6948264" y="1988840"/>
            <a:ext cx="2007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want to succeed.</a:t>
            </a:r>
            <a:endParaRPr lang="en-US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0" y="4437112"/>
            <a:ext cx="1475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careful.</a:t>
            </a:r>
            <a:endParaRPr lang="en-US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2123728" y="4653136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There is something you’re really good at.</a:t>
            </a:r>
            <a:endParaRPr lang="en-US" sz="1400" dirty="0"/>
          </a:p>
        </p:txBody>
      </p:sp>
      <p:sp>
        <p:nvSpPr>
          <p:cNvPr id="21" name="TextBox 20"/>
          <p:cNvSpPr txBox="1"/>
          <p:nvPr/>
        </p:nvSpPr>
        <p:spPr>
          <a:xfrm>
            <a:off x="1331640" y="5733256"/>
            <a:ext cx="17281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You are good at explaining things to</a:t>
            </a:r>
          </a:p>
          <a:p>
            <a:r>
              <a:rPr lang="en-US" sz="1400" dirty="0"/>
              <a:t>o</a:t>
            </a:r>
            <a:r>
              <a:rPr lang="en-US" sz="1400" dirty="0" smtClean="0"/>
              <a:t>ther people.</a:t>
            </a:r>
            <a:endParaRPr lang="en-US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5004048" y="594928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You believe in yourself !</a:t>
            </a:r>
            <a:endParaRPr lang="en-US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7761961" y="587727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You know about lots of things.</a:t>
            </a:r>
            <a:endParaRPr lang="en-US" sz="1400" dirty="0"/>
          </a:p>
        </p:txBody>
      </p:sp>
      <p:sp>
        <p:nvSpPr>
          <p:cNvPr id="24" name="TextBox 23"/>
          <p:cNvSpPr txBox="1"/>
          <p:nvPr/>
        </p:nvSpPr>
        <p:spPr>
          <a:xfrm>
            <a:off x="4283968" y="4365104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You look after people when they are suffering.</a:t>
            </a:r>
            <a:endParaRPr lang="en-US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7055768" y="422108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You care about and are respectful of others.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750900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7 at 12.11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-99392"/>
            <a:ext cx="1296144" cy="2132746"/>
          </a:xfrm>
          <a:prstGeom prst="rect">
            <a:avLst/>
          </a:prstGeom>
        </p:spPr>
      </p:pic>
      <p:pic>
        <p:nvPicPr>
          <p:cNvPr id="3" name="Picture 2" descr="Screen Shot 2020-06-07 at 12.10.2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-99392"/>
            <a:ext cx="1800200" cy="2359486"/>
          </a:xfrm>
          <a:prstGeom prst="rect">
            <a:avLst/>
          </a:prstGeom>
        </p:spPr>
      </p:pic>
      <p:pic>
        <p:nvPicPr>
          <p:cNvPr id="4" name="Picture 3" descr="Screen Shot 2020-06-07 at 12.09.0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0"/>
            <a:ext cx="1173781" cy="2347562"/>
          </a:xfrm>
          <a:prstGeom prst="rect">
            <a:avLst/>
          </a:prstGeom>
        </p:spPr>
      </p:pic>
      <p:pic>
        <p:nvPicPr>
          <p:cNvPr id="5" name="Picture 4" descr="Screen Shot 2020-06-07 at 12.11.30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970" y="-22141"/>
            <a:ext cx="1993900" cy="2590800"/>
          </a:xfrm>
          <a:prstGeom prst="rect">
            <a:avLst/>
          </a:prstGeom>
        </p:spPr>
      </p:pic>
      <p:pic>
        <p:nvPicPr>
          <p:cNvPr id="6" name="Picture 5" descr="Screen Shot 2020-06-07 at 12.08.56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76872"/>
            <a:ext cx="1080120" cy="2177117"/>
          </a:xfrm>
          <a:prstGeom prst="rect">
            <a:avLst/>
          </a:prstGeom>
        </p:spPr>
      </p:pic>
      <p:pic>
        <p:nvPicPr>
          <p:cNvPr id="7" name="Picture 6" descr="Screen Shot 2020-06-07 at 12.09.43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636912"/>
            <a:ext cx="1152128" cy="1899454"/>
          </a:xfrm>
          <a:prstGeom prst="rect">
            <a:avLst/>
          </a:prstGeom>
        </p:spPr>
      </p:pic>
      <p:pic>
        <p:nvPicPr>
          <p:cNvPr id="8" name="Picture 7" descr="Screen Shot 2020-06-07 at 12.10.43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564904"/>
            <a:ext cx="1188429" cy="2049016"/>
          </a:xfrm>
          <a:prstGeom prst="rect">
            <a:avLst/>
          </a:prstGeom>
        </p:spPr>
      </p:pic>
      <p:pic>
        <p:nvPicPr>
          <p:cNvPr id="13" name="Picture 12" descr="Screen Shot 2020-06-07 at 12.08.30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2906" y="3284984"/>
            <a:ext cx="2058320" cy="285979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1988840"/>
            <a:ext cx="2305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kind to everyone.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2411760" y="2132856"/>
            <a:ext cx="26642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treat everyone the same.</a:t>
            </a:r>
            <a:endParaRPr 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5292080" y="2204864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enjoy learning.</a:t>
            </a:r>
            <a:endParaRPr lang="en-US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7395597" y="2420888"/>
            <a:ext cx="1728192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selflessly help others.</a:t>
            </a:r>
            <a:endParaRPr lang="en-US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0" y="4293096"/>
            <a:ext cx="230577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always try to make the right choices.</a:t>
            </a:r>
            <a:endParaRPr lang="en-US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2267744" y="4365104"/>
            <a:ext cx="230577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encourage and support others.</a:t>
            </a:r>
            <a:endParaRPr lang="en-US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4716016" y="4365104"/>
            <a:ext cx="230577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forgive others for their mistakes.</a:t>
            </a:r>
            <a:endParaRPr lang="en-US" sz="1600" dirty="0"/>
          </a:p>
        </p:txBody>
      </p:sp>
      <p:pic>
        <p:nvPicPr>
          <p:cNvPr id="21" name="Picture 20" descr="Screen Shot 2020-06-07 at 12.10.48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870785"/>
            <a:ext cx="1296145" cy="199406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3608" y="5949280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fun and people enjoy your company.</a:t>
            </a:r>
            <a:endParaRPr lang="en-US" sz="1600" dirty="0"/>
          </a:p>
        </p:txBody>
      </p:sp>
      <p:sp>
        <p:nvSpPr>
          <p:cNvPr id="23" name="TextBox 22"/>
          <p:cNvSpPr txBox="1"/>
          <p:nvPr/>
        </p:nvSpPr>
        <p:spPr>
          <a:xfrm>
            <a:off x="4716016" y="5733256"/>
            <a:ext cx="158417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always</a:t>
            </a:r>
          </a:p>
          <a:p>
            <a:r>
              <a:rPr lang="en-US" sz="1600" dirty="0" smtClean="0"/>
              <a:t>on time.</a:t>
            </a:r>
            <a:endParaRPr lang="en-US" sz="1600" dirty="0"/>
          </a:p>
        </p:txBody>
      </p:sp>
      <p:sp>
        <p:nvSpPr>
          <p:cNvPr id="24" name="TextBox 23"/>
          <p:cNvSpPr txBox="1"/>
          <p:nvPr/>
        </p:nvSpPr>
        <p:spPr>
          <a:xfrm>
            <a:off x="7527278" y="6021288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brave.</a:t>
            </a:r>
            <a:endParaRPr lang="en-US" sz="1600" dirty="0"/>
          </a:p>
        </p:txBody>
      </p:sp>
      <p:pic>
        <p:nvPicPr>
          <p:cNvPr id="25" name="Picture 24" descr="Screen Shot 2020-06-07 at 12.13.1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708403"/>
            <a:ext cx="1052864" cy="2149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87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7 at 12.13.4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0"/>
            <a:ext cx="850900" cy="2108200"/>
          </a:xfrm>
          <a:prstGeom prst="rect">
            <a:avLst/>
          </a:prstGeom>
        </p:spPr>
      </p:pic>
      <p:pic>
        <p:nvPicPr>
          <p:cNvPr id="3" name="Picture 2" descr="Screen Shot 2020-06-07 at 12.13.2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-3256"/>
            <a:ext cx="1835696" cy="2140060"/>
          </a:xfrm>
          <a:prstGeom prst="rect">
            <a:avLst/>
          </a:prstGeom>
        </p:spPr>
      </p:pic>
      <p:pic>
        <p:nvPicPr>
          <p:cNvPr id="4" name="Picture 3" descr="Screen Shot 2020-06-07 at 12.13.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-99392"/>
            <a:ext cx="1447800" cy="2514600"/>
          </a:xfrm>
          <a:prstGeom prst="rect">
            <a:avLst/>
          </a:prstGeom>
        </p:spPr>
      </p:pic>
      <p:pic>
        <p:nvPicPr>
          <p:cNvPr id="5" name="Picture 4" descr="Screen Shot 2020-06-07 at 12.13.4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-3174"/>
            <a:ext cx="1066800" cy="2260600"/>
          </a:xfrm>
          <a:prstGeom prst="rect">
            <a:avLst/>
          </a:prstGeom>
        </p:spPr>
      </p:pic>
      <p:pic>
        <p:nvPicPr>
          <p:cNvPr id="6" name="Picture 5" descr="Screen Shot 2020-06-07 at 12.13.2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76872"/>
            <a:ext cx="1584176" cy="2342317"/>
          </a:xfrm>
          <a:prstGeom prst="rect">
            <a:avLst/>
          </a:prstGeom>
        </p:spPr>
      </p:pic>
      <p:pic>
        <p:nvPicPr>
          <p:cNvPr id="8" name="Picture 7" descr="Screen Shot 2020-06-07 at 12.12.45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060848"/>
            <a:ext cx="1651000" cy="2768600"/>
          </a:xfrm>
          <a:prstGeom prst="rect">
            <a:avLst/>
          </a:prstGeom>
        </p:spPr>
      </p:pic>
      <p:pic>
        <p:nvPicPr>
          <p:cNvPr id="9" name="Picture 8" descr="Screen Shot 2020-06-07 at 12.13.53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509120"/>
            <a:ext cx="1369061" cy="2348880"/>
          </a:xfrm>
          <a:prstGeom prst="rect">
            <a:avLst/>
          </a:prstGeom>
        </p:spPr>
      </p:pic>
      <p:pic>
        <p:nvPicPr>
          <p:cNvPr id="10" name="Picture 9" descr="Screen Shot 2020-06-07 at 12.13.11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8" y="4470601"/>
            <a:ext cx="1152128" cy="2387399"/>
          </a:xfrm>
          <a:prstGeom prst="rect">
            <a:avLst/>
          </a:prstGeom>
        </p:spPr>
      </p:pic>
      <p:pic>
        <p:nvPicPr>
          <p:cNvPr id="12" name="Picture 11" descr="Screen Shot 2020-06-07 at 12.13.06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653136"/>
            <a:ext cx="1333810" cy="2064229"/>
          </a:xfrm>
          <a:prstGeom prst="rect">
            <a:avLst/>
          </a:prstGeom>
        </p:spPr>
      </p:pic>
      <p:pic>
        <p:nvPicPr>
          <p:cNvPr id="13" name="Picture 12" descr="Screen Shot 2020-06-07 at 12.08.47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276872"/>
            <a:ext cx="1872208" cy="228625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1988840"/>
            <a:ext cx="23057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always tell the truth.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2339752" y="1988840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protect others from harm.</a:t>
            </a:r>
            <a:endParaRPr 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5364088" y="2132856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patient.</a:t>
            </a:r>
            <a:endParaRPr lang="en-US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7668344" y="1988840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enjoy life.</a:t>
            </a:r>
            <a:endParaRPr lang="en-US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1547664" y="2924944"/>
            <a:ext cx="14401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follow your beliefs and do what you think is right.</a:t>
            </a:r>
            <a:endParaRPr lang="en-US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3635896" y="4509120"/>
            <a:ext cx="230577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happy to share and give things to others.</a:t>
            </a:r>
            <a:endParaRPr lang="en-US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7505636" y="4437112"/>
            <a:ext cx="165618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easily make friends.</a:t>
            </a:r>
            <a:endParaRPr lang="en-US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971600" y="5157192"/>
            <a:ext cx="10801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have good manners and are always polite.</a:t>
            </a:r>
            <a:endParaRPr lang="en-US" sz="1600" dirty="0"/>
          </a:p>
        </p:txBody>
      </p:sp>
      <p:sp>
        <p:nvSpPr>
          <p:cNvPr id="22" name="TextBox 21"/>
          <p:cNvSpPr txBox="1"/>
          <p:nvPr/>
        </p:nvSpPr>
        <p:spPr>
          <a:xfrm>
            <a:off x="3563888" y="5445224"/>
            <a:ext cx="1584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take ownership of your own learning and happiness.</a:t>
            </a:r>
            <a:endParaRPr lang="en-US" sz="1600" dirty="0"/>
          </a:p>
        </p:txBody>
      </p:sp>
      <p:sp>
        <p:nvSpPr>
          <p:cNvPr id="23" name="TextBox 22"/>
          <p:cNvSpPr txBox="1"/>
          <p:nvPr/>
        </p:nvSpPr>
        <p:spPr>
          <a:xfrm>
            <a:off x="6732240" y="5301208"/>
            <a:ext cx="2051720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NOT arrogant or boastful. You don’t think you’re better or more important than anyone else.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04539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6-07 at 12.14.3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1270000" cy="2425700"/>
          </a:xfrm>
          <a:prstGeom prst="rect">
            <a:avLst/>
          </a:prstGeom>
        </p:spPr>
      </p:pic>
      <p:pic>
        <p:nvPicPr>
          <p:cNvPr id="3" name="Picture 2" descr="Screen Shot 2020-06-07 at 12.14.0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0"/>
            <a:ext cx="1701800" cy="2527300"/>
          </a:xfrm>
          <a:prstGeom prst="rect">
            <a:avLst/>
          </a:prstGeom>
        </p:spPr>
      </p:pic>
      <p:pic>
        <p:nvPicPr>
          <p:cNvPr id="4" name="Picture 3" descr="Screen Shot 2020-06-07 at 12.15.26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0"/>
            <a:ext cx="1003300" cy="2527300"/>
          </a:xfrm>
          <a:prstGeom prst="rect">
            <a:avLst/>
          </a:prstGeom>
        </p:spPr>
      </p:pic>
      <p:pic>
        <p:nvPicPr>
          <p:cNvPr id="5" name="Picture 4" descr="Screen Shot 2020-06-07 at 12.15.11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250220"/>
            <a:ext cx="1701800" cy="2590800"/>
          </a:xfrm>
          <a:prstGeom prst="rect">
            <a:avLst/>
          </a:prstGeom>
        </p:spPr>
      </p:pic>
      <p:pic>
        <p:nvPicPr>
          <p:cNvPr id="8" name="Picture 7" descr="Screen Shot 2020-06-07 at 12.14.2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636912"/>
            <a:ext cx="1460500" cy="2336800"/>
          </a:xfrm>
          <a:prstGeom prst="rect">
            <a:avLst/>
          </a:prstGeom>
        </p:spPr>
      </p:pic>
      <p:pic>
        <p:nvPicPr>
          <p:cNvPr id="9" name="Picture 8" descr="Screen Shot 2020-06-07 at 12.15.07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1" y="2708920"/>
            <a:ext cx="1574800" cy="25908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-18253" y="2204864"/>
            <a:ext cx="19077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listen to others.</a:t>
            </a:r>
            <a:endParaRPr lang="en-US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2843808" y="2204864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always do your best.</a:t>
            </a:r>
            <a:endParaRPr lang="en-US" sz="1600" dirty="0"/>
          </a:p>
        </p:txBody>
      </p:sp>
      <p:sp>
        <p:nvSpPr>
          <p:cNvPr id="16" name="TextBox 15"/>
          <p:cNvSpPr txBox="1"/>
          <p:nvPr/>
        </p:nvSpPr>
        <p:spPr>
          <a:xfrm>
            <a:off x="24275" y="5157192"/>
            <a:ext cx="2267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happy to listen to new ideas and change your mind.</a:t>
            </a:r>
            <a:endParaRPr lang="en-US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2915816" y="4869160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show constant support and commitment to someone or something.</a:t>
            </a:r>
            <a:endParaRPr lang="en-US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6372200" y="2492896"/>
            <a:ext cx="15476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know where your things are and like to plan ahead.</a:t>
            </a:r>
            <a:endParaRPr lang="en-US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7020272" y="5013176"/>
            <a:ext cx="13681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always hopeful and look for the good things in life.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927223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6-07 at 12.15.4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752600" cy="2336800"/>
          </a:xfrm>
          <a:prstGeom prst="rect">
            <a:avLst/>
          </a:prstGeom>
        </p:spPr>
      </p:pic>
      <p:pic>
        <p:nvPicPr>
          <p:cNvPr id="4" name="Picture 3" descr="Screen Shot 2020-06-07 at 12.17.0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0"/>
            <a:ext cx="1943100" cy="2425700"/>
          </a:xfrm>
          <a:prstGeom prst="rect">
            <a:avLst/>
          </a:prstGeom>
        </p:spPr>
      </p:pic>
      <p:pic>
        <p:nvPicPr>
          <p:cNvPr id="5" name="Picture 4" descr="Screen Shot 2020-06-07 at 12.16.1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501008"/>
            <a:ext cx="1524000" cy="2578100"/>
          </a:xfrm>
          <a:prstGeom prst="rect">
            <a:avLst/>
          </a:prstGeom>
        </p:spPr>
      </p:pic>
      <p:pic>
        <p:nvPicPr>
          <p:cNvPr id="6" name="Picture 5" descr="Screen Shot 2020-06-07 at 12.15.56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0"/>
            <a:ext cx="1656184" cy="2626235"/>
          </a:xfrm>
          <a:prstGeom prst="rect">
            <a:avLst/>
          </a:prstGeom>
        </p:spPr>
      </p:pic>
      <p:pic>
        <p:nvPicPr>
          <p:cNvPr id="7" name="Picture 6" descr="Screen Shot 2020-06-07 at 12.16.3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573016"/>
            <a:ext cx="1612900" cy="25273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18254" y="2204864"/>
            <a:ext cx="279005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Other people admire you and want to copy you/ be like you.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3347864" y="2492896"/>
            <a:ext cx="33123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powerful and able to have an effect on how others act.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7478026" y="2276872"/>
            <a:ext cx="1656184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calm and sensible.</a:t>
            </a:r>
            <a:endParaRPr lang="en-US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1475656" y="5949280"/>
            <a:ext cx="2664296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are creative and come up with new ideas.</a:t>
            </a:r>
            <a:endParaRPr 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5940152" y="5949280"/>
            <a:ext cx="1656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You show an interest in many different things.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40311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6-07 at 14.31.1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04664"/>
            <a:ext cx="4141848" cy="609329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9512" y="692696"/>
            <a:ext cx="5391219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Choose </a:t>
            </a:r>
            <a:r>
              <a:rPr lang="en-US" dirty="0"/>
              <a:t>your character outline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Draw </a:t>
            </a:r>
            <a:r>
              <a:rPr lang="en-US" dirty="0"/>
              <a:t>a head onto it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Write your five strengths on your character.</a:t>
            </a:r>
          </a:p>
          <a:p>
            <a:endParaRPr lang="en-US" dirty="0" smtClean="0"/>
          </a:p>
          <a:p>
            <a:pPr marL="285750" indent="-285750">
              <a:buFont typeface="Wingdings" charset="2"/>
              <a:buChar char="§"/>
            </a:pPr>
            <a:r>
              <a:rPr lang="en-US" b="1" dirty="0" smtClean="0"/>
              <a:t>If you’re at school, it is the 5 strengths your partner</a:t>
            </a:r>
          </a:p>
          <a:p>
            <a:r>
              <a:rPr lang="en-US" b="1" dirty="0"/>
              <a:t>c</a:t>
            </a:r>
            <a:r>
              <a:rPr lang="en-US" b="1" dirty="0" smtClean="0"/>
              <a:t>hose for you. If you’re at home then it</a:t>
            </a:r>
            <a:r>
              <a:rPr lang="fr-FR" b="1" dirty="0" smtClean="0"/>
              <a:t>’</a:t>
            </a:r>
            <a:r>
              <a:rPr lang="en-US" b="1" dirty="0" smtClean="0"/>
              <a:t>s the 5</a:t>
            </a:r>
          </a:p>
          <a:p>
            <a:r>
              <a:rPr lang="en-US" b="1" dirty="0"/>
              <a:t>s</a:t>
            </a:r>
            <a:r>
              <a:rPr lang="en-US" b="1" dirty="0" smtClean="0"/>
              <a:t>trengths you chose for yourself.</a:t>
            </a:r>
          </a:p>
          <a:p>
            <a:endParaRPr lang="en-US" b="1" dirty="0" smtClean="0"/>
          </a:p>
          <a:p>
            <a:pPr marL="285750" indent="-285750">
              <a:buFont typeface="Wingdings" charset="2"/>
              <a:buChar char="§"/>
            </a:pPr>
            <a:r>
              <a:rPr lang="en-US" dirty="0" err="1" smtClean="0"/>
              <a:t>Colour</a:t>
            </a:r>
            <a:r>
              <a:rPr lang="en-US" dirty="0" smtClean="0"/>
              <a:t> your character in.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012160" y="2924944"/>
            <a:ext cx="600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Kind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716016" y="4365104"/>
            <a:ext cx="1138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Ambitious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004048" y="1484784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Generous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660232" y="1412776"/>
            <a:ext cx="923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Humble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732240" y="4077072"/>
            <a:ext cx="533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Fun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1613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404664"/>
            <a:ext cx="82809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/>
              <a:t>Extension: identifying our weaknesses</a:t>
            </a:r>
            <a:endParaRPr lang="en-US" sz="3000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1412776"/>
            <a:ext cx="7848872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Sometimes, we might not enjoy thinking about our weaknesses, or things we need to improve at. </a:t>
            </a:r>
          </a:p>
          <a:p>
            <a:endParaRPr lang="en-US" sz="2400" dirty="0"/>
          </a:p>
          <a:p>
            <a:r>
              <a:rPr lang="en-US" sz="2400" dirty="0" smtClean="0"/>
              <a:t>However, our strengths change through our lifetimes and it is possible to work on our weaknesses and turn them into strengths!</a:t>
            </a:r>
          </a:p>
          <a:p>
            <a:endParaRPr lang="en-US" sz="2400" dirty="0"/>
          </a:p>
          <a:p>
            <a:r>
              <a:rPr lang="en-US" sz="2400" dirty="0" smtClean="0"/>
              <a:t>Look through the personal attributes again and identify 3 that you think you could work on and improve. Don’t do this in partners, think about your own weaknesses that you</a:t>
            </a:r>
            <a:r>
              <a:rPr lang="fr-FR" sz="2400" dirty="0" smtClean="0"/>
              <a:t>’</a:t>
            </a:r>
            <a:r>
              <a:rPr lang="en-US" sz="2400" dirty="0" smtClean="0"/>
              <a:t>d like to improve.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52830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20-06-07 at 14.31.1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04664"/>
            <a:ext cx="4141848" cy="609329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18" y="3284984"/>
            <a:ext cx="50321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Choose your 3 “weaknesses” that you’ll work on. </a:t>
            </a:r>
          </a:p>
          <a:p>
            <a:pPr marL="285750" indent="-285750">
              <a:buFont typeface="Wingdings" charset="2"/>
              <a:buChar char="§"/>
            </a:pPr>
            <a:r>
              <a:rPr lang="en-US" dirty="0" smtClean="0"/>
              <a:t>Put the </a:t>
            </a:r>
            <a:r>
              <a:rPr lang="en-US" b="1" dirty="0">
                <a:solidFill>
                  <a:srgbClr val="FF0000"/>
                </a:solidFill>
              </a:rPr>
              <a:t>weaknesses</a:t>
            </a:r>
            <a:r>
              <a:rPr lang="en-US" dirty="0"/>
              <a:t> outside the character.</a:t>
            </a:r>
          </a:p>
          <a:p>
            <a:endParaRPr lang="en-US" dirty="0" smtClean="0"/>
          </a:p>
        </p:txBody>
      </p:sp>
      <p:sp>
        <p:nvSpPr>
          <p:cNvPr id="15" name="TextBox 14"/>
          <p:cNvSpPr txBox="1"/>
          <p:nvPr/>
        </p:nvSpPr>
        <p:spPr>
          <a:xfrm>
            <a:off x="6012160" y="2924944"/>
            <a:ext cx="600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Kind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716016" y="4365104"/>
            <a:ext cx="1138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Ambitious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004048" y="1484784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Generous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660232" y="1412776"/>
            <a:ext cx="923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Humble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732240" y="4077072"/>
            <a:ext cx="533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Fun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228184" y="5661248"/>
            <a:ext cx="949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Listener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44008" y="2132856"/>
            <a:ext cx="87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Careful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68344" y="3717032"/>
            <a:ext cx="13165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Courageous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090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C7E63FF-478C-4D9A-ACB9-3F9080576858}"/>
</file>

<file path=customXml/itemProps2.xml><?xml version="1.0" encoding="utf-8"?>
<ds:datastoreItem xmlns:ds="http://schemas.openxmlformats.org/officeDocument/2006/customXml" ds:itemID="{EFBD48B5-5DA1-4700-87C8-FCD20F6EB089}"/>
</file>

<file path=customXml/itemProps3.xml><?xml version="1.0" encoding="utf-8"?>
<ds:datastoreItem xmlns:ds="http://schemas.openxmlformats.org/officeDocument/2006/customXml" ds:itemID="{037A3EDF-5EAF-4611-B441-F66A28E92020}"/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652</Words>
  <Application>Microsoft Macintosh PowerPoint</Application>
  <PresentationFormat>On-screen Show (4:3)</PresentationFormat>
  <Paragraphs>90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Understanding personal strengths and weaknesses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personal strengths and weaknesses</dc:title>
  <dc:creator>Smith M</dc:creator>
  <cp:lastModifiedBy>Fiona Williamson</cp:lastModifiedBy>
  <cp:revision>23</cp:revision>
  <dcterms:created xsi:type="dcterms:W3CDTF">2011-11-16T09:37:09Z</dcterms:created>
  <dcterms:modified xsi:type="dcterms:W3CDTF">2020-06-07T14:16:36Z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