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4" r:id="rId4"/>
  </p:sldMasterIdLst>
  <p:sldIdLst>
    <p:sldId id="256" r:id="rId5"/>
    <p:sldId id="257" r:id="rId6"/>
    <p:sldId id="258" r:id="rId7"/>
    <p:sldId id="261" r:id="rId8"/>
    <p:sldId id="259" r:id="rId9"/>
    <p:sldId id="260"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2187B7F-79FD-81A6-7695-6E4B1C336375}" v="22" dt="2022-03-18T11:13:52.03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3" d="100"/>
          <a:sy n="73" d="100"/>
        </p:scale>
        <p:origin x="61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presProps" Target="presProps.xml"/><Relationship Id="rId5" Type="http://schemas.openxmlformats.org/officeDocument/2006/relationships/slide" Target="slides/slide1.xml"/><Relationship Id="rId15" Type="http://schemas.microsoft.com/office/2015/10/relationships/revisionInfo" Target="revisionInfo.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B7D6F33-E9F8-4234-8CB2-BF1A44400142}" type="datetimeFigureOut">
              <a:rPr lang="en-GB" smtClean="0"/>
              <a:t>18/03/2022</a:t>
            </a:fld>
            <a:endParaRPr lang="en-GB"/>
          </a:p>
        </p:txBody>
      </p:sp>
      <p:sp>
        <p:nvSpPr>
          <p:cNvPr id="5" name="Footer Placeholder 4"/>
          <p:cNvSpPr>
            <a:spLocks noGrp="1"/>
          </p:cNvSpPr>
          <p:nvPr>
            <p:ph type="ftr" sz="quarter" idx="11"/>
          </p:nvPr>
        </p:nvSpPr>
        <p:spPr/>
        <p:txBody>
          <a:bodyPr/>
          <a:lstStyle/>
          <a:p>
            <a:endParaRPr lang="en-GB"/>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518270DE-A5B3-4DAB-8DCB-5144D5DA16C5}" type="slidenum">
              <a:rPr lang="en-GB" smtClean="0"/>
              <a:t>‹#›</a:t>
            </a:fld>
            <a:endParaRPr lang="en-GB"/>
          </a:p>
        </p:txBody>
      </p:sp>
    </p:spTree>
    <p:extLst>
      <p:ext uri="{BB962C8B-B14F-4D97-AF65-F5344CB8AC3E}">
        <p14:creationId xmlns:p14="http://schemas.microsoft.com/office/powerpoint/2010/main" val="31795231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7D6F33-E9F8-4234-8CB2-BF1A44400142}" type="datetimeFigureOut">
              <a:rPr lang="en-GB" smtClean="0"/>
              <a:t>18/03/2022</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518270DE-A5B3-4DAB-8DCB-5144D5DA16C5}" type="slidenum">
              <a:rPr lang="en-GB" smtClean="0"/>
              <a:t>‹#›</a:t>
            </a:fld>
            <a:endParaRPr lang="en-GB"/>
          </a:p>
        </p:txBody>
      </p:sp>
    </p:spTree>
    <p:extLst>
      <p:ext uri="{BB962C8B-B14F-4D97-AF65-F5344CB8AC3E}">
        <p14:creationId xmlns:p14="http://schemas.microsoft.com/office/powerpoint/2010/main" val="15638264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B7D6F33-E9F8-4234-8CB2-BF1A44400142}" type="datetimeFigureOut">
              <a:rPr lang="en-GB" smtClean="0"/>
              <a:t>18/03/2022</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518270DE-A5B3-4DAB-8DCB-5144D5DA16C5}" type="slidenum">
              <a:rPr lang="en-GB" smtClean="0"/>
              <a:t>‹#›</a:t>
            </a:fld>
            <a:endParaRPr lang="en-GB"/>
          </a:p>
        </p:txBody>
      </p:sp>
    </p:spTree>
    <p:extLst>
      <p:ext uri="{BB962C8B-B14F-4D97-AF65-F5344CB8AC3E}">
        <p14:creationId xmlns:p14="http://schemas.microsoft.com/office/powerpoint/2010/main" val="26938208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B7D6F33-E9F8-4234-8CB2-BF1A44400142}" type="datetimeFigureOut">
              <a:rPr lang="en-GB" smtClean="0"/>
              <a:t>18/03/2022</a:t>
            </a:fld>
            <a:endParaRPr lang="en-GB"/>
          </a:p>
        </p:txBody>
      </p:sp>
      <p:sp>
        <p:nvSpPr>
          <p:cNvPr id="6" name="Footer Placeholder 5"/>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518270DE-A5B3-4DAB-8DCB-5144D5DA16C5}" type="slidenum">
              <a:rPr lang="en-GB" smtClean="0"/>
              <a:t>‹#›</a:t>
            </a:fld>
            <a:endParaRPr lang="en-GB"/>
          </a:p>
        </p:txBody>
      </p:sp>
    </p:spTree>
    <p:extLst>
      <p:ext uri="{BB962C8B-B14F-4D97-AF65-F5344CB8AC3E}">
        <p14:creationId xmlns:p14="http://schemas.microsoft.com/office/powerpoint/2010/main" val="2108256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B7D6F33-E9F8-4234-8CB2-BF1A44400142}" type="datetimeFigureOut">
              <a:rPr lang="en-GB" smtClean="0"/>
              <a:t>18/03/2022</a:t>
            </a:fld>
            <a:endParaRPr lang="en-GB"/>
          </a:p>
        </p:txBody>
      </p:sp>
      <p:sp>
        <p:nvSpPr>
          <p:cNvPr id="8" name="Footer Placeholder 7"/>
          <p:cNvSpPr>
            <a:spLocks noGrp="1"/>
          </p:cNvSpPr>
          <p:nvPr>
            <p:ph type="ftr" sz="quarter" idx="11"/>
          </p:nvPr>
        </p:nvSpPr>
        <p:spPr/>
        <p:txBody>
          <a:bodyPr/>
          <a:lstStyle/>
          <a:p>
            <a:endParaRPr lang="en-GB"/>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518270DE-A5B3-4DAB-8DCB-5144D5DA16C5}" type="slidenum">
              <a:rPr lang="en-GB" smtClean="0"/>
              <a:t>‹#›</a:t>
            </a:fld>
            <a:endParaRPr lang="en-GB"/>
          </a:p>
        </p:txBody>
      </p:sp>
    </p:spTree>
    <p:extLst>
      <p:ext uri="{BB962C8B-B14F-4D97-AF65-F5344CB8AC3E}">
        <p14:creationId xmlns:p14="http://schemas.microsoft.com/office/powerpoint/2010/main" val="30690485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B7D6F33-E9F8-4234-8CB2-BF1A44400142}" type="datetimeFigureOut">
              <a:rPr lang="en-GB" smtClean="0"/>
              <a:t>18/03/2022</a:t>
            </a:fld>
            <a:endParaRPr lang="en-GB"/>
          </a:p>
        </p:txBody>
      </p:sp>
      <p:sp>
        <p:nvSpPr>
          <p:cNvPr id="4" name="Footer Placeholder 3"/>
          <p:cNvSpPr>
            <a:spLocks noGrp="1"/>
          </p:cNvSpPr>
          <p:nvPr>
            <p:ph type="ftr" sz="quarter" idx="11"/>
          </p:nvPr>
        </p:nvSpPr>
        <p:spPr/>
        <p:txBody>
          <a:bodyPr/>
          <a:lstStyle/>
          <a:p>
            <a:endParaRPr lang="en-GB"/>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518270DE-A5B3-4DAB-8DCB-5144D5DA16C5}" type="slidenum">
              <a:rPr lang="en-GB" smtClean="0"/>
              <a:t>‹#›</a:t>
            </a:fld>
            <a:endParaRPr lang="en-GB"/>
          </a:p>
        </p:txBody>
      </p:sp>
    </p:spTree>
    <p:extLst>
      <p:ext uri="{BB962C8B-B14F-4D97-AF65-F5344CB8AC3E}">
        <p14:creationId xmlns:p14="http://schemas.microsoft.com/office/powerpoint/2010/main" val="35890990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B7D6F33-E9F8-4234-8CB2-BF1A44400142}" type="datetimeFigureOut">
              <a:rPr lang="en-GB" smtClean="0"/>
              <a:t>18/03/2022</a:t>
            </a:fld>
            <a:endParaRPr lang="en-GB"/>
          </a:p>
        </p:txBody>
      </p:sp>
      <p:sp>
        <p:nvSpPr>
          <p:cNvPr id="3" name="Footer Placeholder 2"/>
          <p:cNvSpPr>
            <a:spLocks noGrp="1"/>
          </p:cNvSpPr>
          <p:nvPr>
            <p:ph type="ftr" sz="quarter" idx="11"/>
          </p:nvPr>
        </p:nvSpPr>
        <p:spPr/>
        <p:txBody>
          <a:bodyPr/>
          <a:lstStyle/>
          <a:p>
            <a:endParaRPr lang="en-GB"/>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518270DE-A5B3-4DAB-8DCB-5144D5DA16C5}" type="slidenum">
              <a:rPr lang="en-GB" smtClean="0"/>
              <a:t>‹#›</a:t>
            </a:fld>
            <a:endParaRPr lang="en-GB"/>
          </a:p>
        </p:txBody>
      </p:sp>
    </p:spTree>
    <p:extLst>
      <p:ext uri="{BB962C8B-B14F-4D97-AF65-F5344CB8AC3E}">
        <p14:creationId xmlns:p14="http://schemas.microsoft.com/office/powerpoint/2010/main" val="9438314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B7D6F33-E9F8-4234-8CB2-BF1A44400142}" type="datetimeFigureOut">
              <a:rPr lang="en-GB" smtClean="0"/>
              <a:t>18/03/2022</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518270DE-A5B3-4DAB-8DCB-5144D5DA16C5}" type="slidenum">
              <a:rPr lang="en-GB" smtClean="0"/>
              <a:t>‹#›</a:t>
            </a:fld>
            <a:endParaRPr lang="en-GB"/>
          </a:p>
        </p:txBody>
      </p:sp>
    </p:spTree>
    <p:extLst>
      <p:ext uri="{BB962C8B-B14F-4D97-AF65-F5344CB8AC3E}">
        <p14:creationId xmlns:p14="http://schemas.microsoft.com/office/powerpoint/2010/main" val="368328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B7D6F33-E9F8-4234-8CB2-BF1A44400142}" type="datetimeFigureOut">
              <a:rPr lang="en-GB" smtClean="0"/>
              <a:t>18/03/2022</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518270DE-A5B3-4DAB-8DCB-5144D5DA16C5}" type="slidenum">
              <a:rPr lang="en-GB" smtClean="0"/>
              <a:t>‹#›</a:t>
            </a:fld>
            <a:endParaRPr lang="en-GB"/>
          </a:p>
        </p:txBody>
      </p:sp>
    </p:spTree>
    <p:extLst>
      <p:ext uri="{BB962C8B-B14F-4D97-AF65-F5344CB8AC3E}">
        <p14:creationId xmlns:p14="http://schemas.microsoft.com/office/powerpoint/2010/main" val="31689060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B7D6F33-E9F8-4234-8CB2-BF1A44400142}" type="datetimeFigureOut">
              <a:rPr lang="en-GB" smtClean="0"/>
              <a:t>18/03/2022</a:t>
            </a:fld>
            <a:endParaRPr lang="en-GB"/>
          </a:p>
        </p:txBody>
      </p:sp>
      <p:sp>
        <p:nvSpPr>
          <p:cNvPr id="5" name="Footer Placeholder 4"/>
          <p:cNvSpPr>
            <a:spLocks noGrp="1"/>
          </p:cNvSpPr>
          <p:nvPr>
            <p:ph type="ftr" sz="quarter" idx="11"/>
          </p:nvPr>
        </p:nvSpPr>
        <p:spPr/>
        <p:txBody>
          <a:bodyPr/>
          <a:lstStyle/>
          <a:p>
            <a:endParaRPr lang="en-GB"/>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518270DE-A5B3-4DAB-8DCB-5144D5DA16C5}" type="slidenum">
              <a:rPr lang="en-GB" smtClean="0"/>
              <a:t>‹#›</a:t>
            </a:fld>
            <a:endParaRPr lang="en-GB"/>
          </a:p>
        </p:txBody>
      </p:sp>
    </p:spTree>
    <p:extLst>
      <p:ext uri="{BB962C8B-B14F-4D97-AF65-F5344CB8AC3E}">
        <p14:creationId xmlns:p14="http://schemas.microsoft.com/office/powerpoint/2010/main" val="1232950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AB7D6F33-E9F8-4234-8CB2-BF1A44400142}" type="datetimeFigureOut">
              <a:rPr lang="en-GB" smtClean="0"/>
              <a:t>18/03/2022</a:t>
            </a:fld>
            <a:endParaRPr lang="en-GB"/>
          </a:p>
        </p:txBody>
      </p:sp>
      <p:sp>
        <p:nvSpPr>
          <p:cNvPr id="5" name="Footer Placeholder 4"/>
          <p:cNvSpPr>
            <a:spLocks noGrp="1"/>
          </p:cNvSpPr>
          <p:nvPr>
            <p:ph type="ftr" sz="quarter" idx="11"/>
          </p:nvPr>
        </p:nvSpPr>
        <p:spPr/>
        <p:txBody>
          <a:bodyPr/>
          <a:lstStyle/>
          <a:p>
            <a:endParaRPr lang="en-GB"/>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518270DE-A5B3-4DAB-8DCB-5144D5DA16C5}" type="slidenum">
              <a:rPr lang="en-GB" smtClean="0"/>
              <a:t>‹#›</a:t>
            </a:fld>
            <a:endParaRPr lang="en-GB"/>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11624257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AB7D6F33-E9F8-4234-8CB2-BF1A44400142}" type="datetimeFigureOut">
              <a:rPr lang="en-GB" smtClean="0"/>
              <a:t>18/03/2022</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518270DE-A5B3-4DAB-8DCB-5144D5DA16C5}" type="slidenum">
              <a:rPr lang="en-GB" smtClean="0"/>
              <a:t>‹#›</a:t>
            </a:fld>
            <a:endParaRPr lang="en-GB"/>
          </a:p>
        </p:txBody>
      </p:sp>
    </p:spTree>
    <p:extLst>
      <p:ext uri="{BB962C8B-B14F-4D97-AF65-F5344CB8AC3E}">
        <p14:creationId xmlns:p14="http://schemas.microsoft.com/office/powerpoint/2010/main" val="41652284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AB7D6F33-E9F8-4234-8CB2-BF1A44400142}" type="datetimeFigureOut">
              <a:rPr lang="en-GB" smtClean="0"/>
              <a:t>18/03/2022</a:t>
            </a:fld>
            <a:endParaRPr lang="en-GB"/>
          </a:p>
        </p:txBody>
      </p:sp>
      <p:sp>
        <p:nvSpPr>
          <p:cNvPr id="6" name="Footer Placeholder 5"/>
          <p:cNvSpPr>
            <a:spLocks noGrp="1"/>
          </p:cNvSpPr>
          <p:nvPr>
            <p:ph type="ftr" sz="quarter" idx="11"/>
          </p:nvPr>
        </p:nvSpPr>
        <p:spPr/>
        <p:txBody>
          <a:bodyPr/>
          <a:lstStyle/>
          <a:p>
            <a:endParaRPr lang="en-GB"/>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518270DE-A5B3-4DAB-8DCB-5144D5DA16C5}" type="slidenum">
              <a:rPr lang="en-GB" smtClean="0"/>
              <a:t>‹#›</a:t>
            </a:fld>
            <a:endParaRPr lang="en-GB"/>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15573131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a:t>Edit Master text styles</a:t>
            </a:r>
          </a:p>
        </p:txBody>
      </p:sp>
      <p:sp>
        <p:nvSpPr>
          <p:cNvPr id="5" name="Date Placeholder 4"/>
          <p:cNvSpPr>
            <a:spLocks noGrp="1"/>
          </p:cNvSpPr>
          <p:nvPr>
            <p:ph type="dt" sz="half" idx="10"/>
          </p:nvPr>
        </p:nvSpPr>
        <p:spPr/>
        <p:txBody>
          <a:bodyPr/>
          <a:lstStyle/>
          <a:p>
            <a:fld id="{AB7D6F33-E9F8-4234-8CB2-BF1A44400142}" type="datetimeFigureOut">
              <a:rPr lang="en-GB" smtClean="0"/>
              <a:t>18/03/2022</a:t>
            </a:fld>
            <a:endParaRPr lang="en-GB"/>
          </a:p>
        </p:txBody>
      </p:sp>
      <p:sp>
        <p:nvSpPr>
          <p:cNvPr id="6" name="Footer Placeholder 5"/>
          <p:cNvSpPr>
            <a:spLocks noGrp="1"/>
          </p:cNvSpPr>
          <p:nvPr>
            <p:ph type="ftr" sz="quarter" idx="11"/>
          </p:nvPr>
        </p:nvSpPr>
        <p:spPr/>
        <p:txBody>
          <a:bodyPr/>
          <a:lstStyle/>
          <a:p>
            <a:endParaRPr lang="en-GB"/>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518270DE-A5B3-4DAB-8DCB-5144D5DA16C5}" type="slidenum">
              <a:rPr lang="en-GB" smtClean="0"/>
              <a:t>‹#›</a:t>
            </a:fld>
            <a:endParaRPr lang="en-GB"/>
          </a:p>
        </p:txBody>
      </p:sp>
    </p:spTree>
    <p:extLst>
      <p:ext uri="{BB962C8B-B14F-4D97-AF65-F5344CB8AC3E}">
        <p14:creationId xmlns:p14="http://schemas.microsoft.com/office/powerpoint/2010/main" val="33002997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7D6F33-E9F8-4234-8CB2-BF1A44400142}" type="datetimeFigureOut">
              <a:rPr lang="en-GB" smtClean="0"/>
              <a:t>18/03/2022</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518270DE-A5B3-4DAB-8DCB-5144D5DA16C5}" type="slidenum">
              <a:rPr lang="en-GB" smtClean="0"/>
              <a:t>‹#›</a:t>
            </a:fld>
            <a:endParaRPr lang="en-GB"/>
          </a:p>
        </p:txBody>
      </p:sp>
    </p:spTree>
    <p:extLst>
      <p:ext uri="{BB962C8B-B14F-4D97-AF65-F5344CB8AC3E}">
        <p14:creationId xmlns:p14="http://schemas.microsoft.com/office/powerpoint/2010/main" val="405526844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7D6F33-E9F8-4234-8CB2-BF1A44400142}" type="datetimeFigureOut">
              <a:rPr lang="en-GB" smtClean="0"/>
              <a:t>18/03/2022</a:t>
            </a:fld>
            <a:endParaRPr lang="en-GB"/>
          </a:p>
        </p:txBody>
      </p:sp>
      <p:sp>
        <p:nvSpPr>
          <p:cNvPr id="5" name="Footer Placeholder 4"/>
          <p:cNvSpPr>
            <a:spLocks noGrp="1"/>
          </p:cNvSpPr>
          <p:nvPr>
            <p:ph type="ftr" sz="quarter" idx="11"/>
          </p:nvPr>
        </p:nvSpPr>
        <p:spPr/>
        <p:txBody>
          <a:bodyPr/>
          <a:lstStyle/>
          <a:p>
            <a:endParaRPr lang="en-GB"/>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518270DE-A5B3-4DAB-8DCB-5144D5DA16C5}" type="slidenum">
              <a:rPr lang="en-GB" smtClean="0"/>
              <a:t>‹#›</a:t>
            </a:fld>
            <a:endParaRPr lang="en-GB"/>
          </a:p>
        </p:txBody>
      </p:sp>
    </p:spTree>
    <p:extLst>
      <p:ext uri="{BB962C8B-B14F-4D97-AF65-F5344CB8AC3E}">
        <p14:creationId xmlns:p14="http://schemas.microsoft.com/office/powerpoint/2010/main" val="28553835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AB7D6F33-E9F8-4234-8CB2-BF1A44400142}" type="datetimeFigureOut">
              <a:rPr lang="en-GB" smtClean="0"/>
              <a:t>18/03/2022</a:t>
            </a:fld>
            <a:endParaRPr lang="en-GB"/>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518270DE-A5B3-4DAB-8DCB-5144D5DA16C5}" type="slidenum">
              <a:rPr lang="en-GB" smtClean="0"/>
              <a:t>‹#›</a:t>
            </a:fld>
            <a:endParaRPr lang="en-GB"/>
          </a:p>
        </p:txBody>
      </p:sp>
    </p:spTree>
    <p:extLst>
      <p:ext uri="{BB962C8B-B14F-4D97-AF65-F5344CB8AC3E}">
        <p14:creationId xmlns:p14="http://schemas.microsoft.com/office/powerpoint/2010/main" val="1635633200"/>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79A670-C2C0-4D1C-9F4F-8BA7D2C2D313}"/>
              </a:ext>
            </a:extLst>
          </p:cNvPr>
          <p:cNvSpPr>
            <a:spLocks noGrp="1"/>
          </p:cNvSpPr>
          <p:nvPr>
            <p:ph type="ctrTitle"/>
          </p:nvPr>
        </p:nvSpPr>
        <p:spPr/>
        <p:txBody>
          <a:bodyPr>
            <a:normAutofit/>
          </a:bodyPr>
          <a:lstStyle/>
          <a:p>
            <a:endParaRPr lang="en-GB" sz="4800" dirty="0">
              <a:latin typeface="Comic Sans MS"/>
            </a:endParaRPr>
          </a:p>
        </p:txBody>
      </p:sp>
      <p:sp>
        <p:nvSpPr>
          <p:cNvPr id="3" name="Subtitle 2">
            <a:extLst>
              <a:ext uri="{FF2B5EF4-FFF2-40B4-BE49-F238E27FC236}">
                <a16:creationId xmlns:a16="http://schemas.microsoft.com/office/drawing/2014/main" id="{42F629E1-0200-484A-A757-55BF7BB66082}"/>
              </a:ext>
            </a:extLst>
          </p:cNvPr>
          <p:cNvSpPr>
            <a:spLocks noGrp="1"/>
          </p:cNvSpPr>
          <p:nvPr>
            <p:ph type="subTitle" idx="1"/>
          </p:nvPr>
        </p:nvSpPr>
        <p:spPr/>
        <p:txBody>
          <a:bodyPr/>
          <a:lstStyle/>
          <a:p>
            <a:r>
              <a:rPr lang="en-GB" dirty="0">
                <a:latin typeface="Comic Sans MS" panose="030F0702030302020204" pitchFamily="66" charset="0"/>
              </a:rPr>
              <a:t>LO: to understand values</a:t>
            </a:r>
          </a:p>
          <a:p>
            <a:r>
              <a:rPr lang="en-GB" dirty="0">
                <a:latin typeface="Comic Sans MS" panose="030F0702030302020204" pitchFamily="66" charset="0"/>
              </a:rPr>
              <a:t>C: Christianity</a:t>
            </a:r>
          </a:p>
        </p:txBody>
      </p:sp>
    </p:spTree>
    <p:extLst>
      <p:ext uri="{BB962C8B-B14F-4D97-AF65-F5344CB8AC3E}">
        <p14:creationId xmlns:p14="http://schemas.microsoft.com/office/powerpoint/2010/main" val="17244111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87A9FF-6823-4736-AD54-DC31B89C6A30}"/>
              </a:ext>
            </a:extLst>
          </p:cNvPr>
          <p:cNvSpPr>
            <a:spLocks noGrp="1"/>
          </p:cNvSpPr>
          <p:nvPr>
            <p:ph type="title"/>
          </p:nvPr>
        </p:nvSpPr>
        <p:spPr/>
        <p:txBody>
          <a:bodyPr/>
          <a:lstStyle/>
          <a:p>
            <a:pPr algn="ctr"/>
            <a:r>
              <a:rPr lang="en-GB" dirty="0">
                <a:latin typeface="Comic Sans MS" panose="030F0702030302020204" pitchFamily="66" charset="0"/>
              </a:rPr>
              <a:t>Why do Christians still remember the events of Holy Week?</a:t>
            </a:r>
          </a:p>
        </p:txBody>
      </p:sp>
      <p:sp>
        <p:nvSpPr>
          <p:cNvPr id="3" name="Content Placeholder 2">
            <a:extLst>
              <a:ext uri="{FF2B5EF4-FFF2-40B4-BE49-F238E27FC236}">
                <a16:creationId xmlns:a16="http://schemas.microsoft.com/office/drawing/2014/main" id="{1759E35B-79D3-43E5-8618-34D7AD0A5EFD}"/>
              </a:ext>
            </a:extLst>
          </p:cNvPr>
          <p:cNvSpPr>
            <a:spLocks noGrp="1"/>
          </p:cNvSpPr>
          <p:nvPr>
            <p:ph idx="1"/>
          </p:nvPr>
        </p:nvSpPr>
        <p:spPr/>
        <p:txBody>
          <a:bodyPr>
            <a:normAutofit/>
          </a:bodyPr>
          <a:lstStyle/>
          <a:p>
            <a:r>
              <a:rPr lang="en-GB" sz="2400" dirty="0">
                <a:latin typeface="Comic Sans MS" panose="030F0702030302020204" pitchFamily="66" charset="0"/>
              </a:rPr>
              <a:t>Use what we have learned in this topic to help you.</a:t>
            </a:r>
          </a:p>
          <a:p>
            <a:r>
              <a:rPr lang="en-GB" sz="2400" dirty="0">
                <a:latin typeface="Comic Sans MS" panose="030F0702030302020204" pitchFamily="66" charset="0"/>
              </a:rPr>
              <a:t>What do Christians believe about the Last Supper?</a:t>
            </a:r>
          </a:p>
          <a:p>
            <a:r>
              <a:rPr lang="en-GB" sz="2400" dirty="0">
                <a:latin typeface="Comic Sans MS" panose="030F0702030302020204" pitchFamily="66" charset="0"/>
              </a:rPr>
              <a:t>Why do Christians want to remember the events of the Last Supper?</a:t>
            </a:r>
          </a:p>
          <a:p>
            <a:r>
              <a:rPr lang="en-GB" sz="2400" dirty="0">
                <a:latin typeface="Comic Sans MS" panose="030F0702030302020204" pitchFamily="66" charset="0"/>
              </a:rPr>
              <a:t>What does it remind them?</a:t>
            </a:r>
          </a:p>
        </p:txBody>
      </p:sp>
      <p:pic>
        <p:nvPicPr>
          <p:cNvPr id="1026" name="Picture 2" descr="Think-Pair-Share - Teaching Reading Comprehension Strategies">
            <a:extLst>
              <a:ext uri="{FF2B5EF4-FFF2-40B4-BE49-F238E27FC236}">
                <a16:creationId xmlns:a16="http://schemas.microsoft.com/office/drawing/2014/main" id="{D3EE297C-C116-4927-BF03-E7151667A47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89212" y="4572000"/>
            <a:ext cx="2914650" cy="22860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Holy Week Stock Illustrations – 1,153 Holy Week Stock Illustrations,  Vectors &amp; Clipart - Dreamstime">
            <a:extLst>
              <a:ext uri="{FF2B5EF4-FFF2-40B4-BE49-F238E27FC236}">
                <a16:creationId xmlns:a16="http://schemas.microsoft.com/office/drawing/2014/main" id="{60D64BF3-F3D5-431C-AE8E-28070C18BD2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3932" t="9100" r="2251" b="18350"/>
          <a:stretch/>
        </p:blipFill>
        <p:spPr bwMode="auto">
          <a:xfrm>
            <a:off x="6174557" y="4468376"/>
            <a:ext cx="5428554" cy="23896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71693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87A9FF-6823-4736-AD54-DC31B89C6A30}"/>
              </a:ext>
            </a:extLst>
          </p:cNvPr>
          <p:cNvSpPr>
            <a:spLocks noGrp="1"/>
          </p:cNvSpPr>
          <p:nvPr>
            <p:ph type="title"/>
          </p:nvPr>
        </p:nvSpPr>
        <p:spPr/>
        <p:txBody>
          <a:bodyPr/>
          <a:lstStyle/>
          <a:p>
            <a:pPr algn="ctr"/>
            <a:r>
              <a:rPr lang="en-GB" dirty="0">
                <a:latin typeface="Comic Sans MS" panose="030F0702030302020204" pitchFamily="66" charset="0"/>
              </a:rPr>
              <a:t>Why do Christians still remember the events of Holy Week?</a:t>
            </a:r>
          </a:p>
        </p:txBody>
      </p:sp>
      <p:sp>
        <p:nvSpPr>
          <p:cNvPr id="3" name="Content Placeholder 2">
            <a:extLst>
              <a:ext uri="{FF2B5EF4-FFF2-40B4-BE49-F238E27FC236}">
                <a16:creationId xmlns:a16="http://schemas.microsoft.com/office/drawing/2014/main" id="{1759E35B-79D3-43E5-8618-34D7AD0A5EFD}"/>
              </a:ext>
            </a:extLst>
          </p:cNvPr>
          <p:cNvSpPr>
            <a:spLocks noGrp="1"/>
          </p:cNvSpPr>
          <p:nvPr>
            <p:ph idx="1"/>
          </p:nvPr>
        </p:nvSpPr>
        <p:spPr/>
        <p:txBody>
          <a:bodyPr>
            <a:normAutofit/>
          </a:bodyPr>
          <a:lstStyle/>
          <a:p>
            <a:r>
              <a:rPr lang="en-GB" sz="2400" dirty="0">
                <a:latin typeface="Comic Sans MS" panose="030F0702030302020204" pitchFamily="66" charset="0"/>
              </a:rPr>
              <a:t>What Christian beliefs are demonstrated through the events of Holy Week? (Maundy Thursday, Good Friday, Easter Sunday).</a:t>
            </a:r>
          </a:p>
          <a:p>
            <a:r>
              <a:rPr lang="en-GB" sz="2400" dirty="0">
                <a:latin typeface="Comic Sans MS" panose="030F0702030302020204" pitchFamily="66" charset="0"/>
              </a:rPr>
              <a:t>Why then, might it be important for Christians to remember the events of Holy Week?</a:t>
            </a:r>
          </a:p>
          <a:p>
            <a:r>
              <a:rPr lang="en-GB" sz="2400" dirty="0">
                <a:latin typeface="Comic Sans MS" panose="030F0702030302020204" pitchFamily="66" charset="0"/>
              </a:rPr>
              <a:t>What might happen if Christians forgot the events of Holy Week, or didn’t celebrate them??</a:t>
            </a:r>
          </a:p>
        </p:txBody>
      </p:sp>
      <p:pic>
        <p:nvPicPr>
          <p:cNvPr id="2050" name="Picture 2" descr="Think-Pair-Share - Teaching Reading Comprehension Strategies">
            <a:extLst>
              <a:ext uri="{FF2B5EF4-FFF2-40B4-BE49-F238E27FC236}">
                <a16:creationId xmlns:a16="http://schemas.microsoft.com/office/drawing/2014/main" id="{11E2BB10-CC4C-4105-8812-D074088714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36509" y="5036886"/>
            <a:ext cx="2229557" cy="1748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41395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2404F2-5068-4C8E-8540-E44C9598F7B4}"/>
              </a:ext>
            </a:extLst>
          </p:cNvPr>
          <p:cNvSpPr>
            <a:spLocks noGrp="1"/>
          </p:cNvSpPr>
          <p:nvPr>
            <p:ph type="title"/>
          </p:nvPr>
        </p:nvSpPr>
        <p:spPr/>
        <p:txBody>
          <a:bodyPr>
            <a:normAutofit/>
          </a:bodyPr>
          <a:lstStyle/>
          <a:p>
            <a:r>
              <a:rPr lang="en-GB" sz="5400" dirty="0">
                <a:latin typeface="Comic Sans MS" panose="030F0702030302020204" pitchFamily="66" charset="0"/>
              </a:rPr>
              <a:t>Holy Week</a:t>
            </a:r>
          </a:p>
        </p:txBody>
      </p:sp>
      <p:sp>
        <p:nvSpPr>
          <p:cNvPr id="3" name="Content Placeholder 2">
            <a:extLst>
              <a:ext uri="{FF2B5EF4-FFF2-40B4-BE49-F238E27FC236}">
                <a16:creationId xmlns:a16="http://schemas.microsoft.com/office/drawing/2014/main" id="{49B30A99-33B2-47FA-B766-798B05BAE3A8}"/>
              </a:ext>
            </a:extLst>
          </p:cNvPr>
          <p:cNvSpPr>
            <a:spLocks noGrp="1"/>
          </p:cNvSpPr>
          <p:nvPr>
            <p:ph idx="1"/>
          </p:nvPr>
        </p:nvSpPr>
        <p:spPr>
          <a:xfrm>
            <a:off x="2589212" y="1765955"/>
            <a:ext cx="8915400" cy="3777622"/>
          </a:xfrm>
        </p:spPr>
        <p:txBody>
          <a:bodyPr>
            <a:normAutofit/>
          </a:bodyPr>
          <a:lstStyle/>
          <a:p>
            <a:r>
              <a:rPr lang="en-GB" sz="2000" b="1" dirty="0">
                <a:latin typeface="Comic Sans MS" panose="030F0702030302020204" pitchFamily="66" charset="0"/>
              </a:rPr>
              <a:t>Holy Week</a:t>
            </a:r>
            <a:r>
              <a:rPr lang="en-GB" sz="2000" dirty="0">
                <a:latin typeface="Comic Sans MS" panose="030F0702030302020204" pitchFamily="66" charset="0"/>
              </a:rPr>
              <a:t> is the most important week in the Church year! </a:t>
            </a:r>
          </a:p>
          <a:p>
            <a:r>
              <a:rPr lang="en-GB" sz="2000" dirty="0">
                <a:latin typeface="Comic Sans MS" panose="030F0702030302020204" pitchFamily="66" charset="0"/>
              </a:rPr>
              <a:t>It is a time when Christian celebrate the life, death and resurrection of Jesus. </a:t>
            </a:r>
          </a:p>
          <a:p>
            <a:r>
              <a:rPr lang="en-GB" sz="2000" dirty="0">
                <a:latin typeface="Comic Sans MS" panose="030F0702030302020204" pitchFamily="66" charset="0"/>
              </a:rPr>
              <a:t>They remember his actions, reflect on his messages, and recommit to living as his disciples in the world today.</a:t>
            </a:r>
          </a:p>
          <a:p>
            <a:r>
              <a:rPr lang="en-GB" sz="2000" dirty="0">
                <a:latin typeface="Comic Sans MS" panose="030F0702030302020204" pitchFamily="66" charset="0"/>
              </a:rPr>
              <a:t>At the Last Supper, Jesus shared a meal with his disciples. He said, "this is my Body, which is for you." Jesus also washed the feet of the disciples. This is the service and love of Jesus, which Christians are asked to share in their lives.</a:t>
            </a:r>
          </a:p>
        </p:txBody>
      </p:sp>
      <p:pic>
        <p:nvPicPr>
          <p:cNvPr id="4" name="Picture 2" descr="Holy Week Stock Illustrations – 1,153 Holy Week Stock Illustrations,  Vectors &amp; Clipart - Dreamstime">
            <a:extLst>
              <a:ext uri="{FF2B5EF4-FFF2-40B4-BE49-F238E27FC236}">
                <a16:creationId xmlns:a16="http://schemas.microsoft.com/office/drawing/2014/main" id="{60A13A8A-7A8A-4924-BFC5-B9F35965BF2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932" t="9100" r="2251" b="18350"/>
          <a:stretch/>
        </p:blipFill>
        <p:spPr bwMode="auto">
          <a:xfrm>
            <a:off x="6711885" y="4704904"/>
            <a:ext cx="4891226" cy="215309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31573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3243AC-18F9-45B7-8AA4-D1C0E704E590}"/>
              </a:ext>
            </a:extLst>
          </p:cNvPr>
          <p:cNvSpPr>
            <a:spLocks noGrp="1"/>
          </p:cNvSpPr>
          <p:nvPr>
            <p:ph type="title"/>
          </p:nvPr>
        </p:nvSpPr>
        <p:spPr/>
        <p:txBody>
          <a:bodyPr>
            <a:normAutofit/>
          </a:bodyPr>
          <a:lstStyle/>
          <a:p>
            <a:r>
              <a:rPr lang="en-GB" sz="5400" b="1"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EC9740E7-91D1-4A05-A162-DB6043723A07}"/>
              </a:ext>
            </a:extLst>
          </p:cNvPr>
          <p:cNvSpPr>
            <a:spLocks noGrp="1"/>
          </p:cNvSpPr>
          <p:nvPr>
            <p:ph idx="1"/>
          </p:nvPr>
        </p:nvSpPr>
        <p:spPr/>
        <p:txBody>
          <a:bodyPr>
            <a:normAutofit/>
          </a:bodyPr>
          <a:lstStyle/>
          <a:p>
            <a:r>
              <a:rPr lang="en-GB" sz="2000" dirty="0">
                <a:latin typeface="Comic Sans MS" panose="030F0702030302020204" pitchFamily="66" charset="0"/>
              </a:rPr>
              <a:t>Your job today </a:t>
            </a:r>
            <a:r>
              <a:rPr lang="en-GB" sz="2000" dirty="0" smtClean="0">
                <a:latin typeface="Comic Sans MS" panose="030F0702030302020204" pitchFamily="66" charset="0"/>
              </a:rPr>
              <a:t>is to </a:t>
            </a:r>
            <a:r>
              <a:rPr lang="en-GB" sz="2000" dirty="0">
                <a:latin typeface="Comic Sans MS" panose="030F0702030302020204" pitchFamily="66" charset="0"/>
              </a:rPr>
              <a:t>find a creative way of expressing your answer to the question: </a:t>
            </a:r>
            <a:r>
              <a:rPr lang="en-GB" sz="2000" b="1" i="1" u="sng" dirty="0">
                <a:latin typeface="Comic Sans MS" panose="030F0702030302020204" pitchFamily="66" charset="0"/>
              </a:rPr>
              <a:t>Why do Christians remember Holy Week every year?</a:t>
            </a:r>
          </a:p>
          <a:p>
            <a:endParaRPr lang="en-GB" sz="2000" dirty="0">
              <a:latin typeface="Comic Sans MS" panose="030F0702030302020204" pitchFamily="66" charset="0"/>
            </a:endParaRPr>
          </a:p>
          <a:p>
            <a:r>
              <a:rPr lang="en-GB" sz="2000" dirty="0">
                <a:latin typeface="Comic Sans MS" panose="030F0702030302020204" pitchFamily="66" charset="0"/>
              </a:rPr>
              <a:t>You could write a poem, create a piece of art, a comic strip or write an interview between a Christian and a non-Christian.</a:t>
            </a:r>
          </a:p>
          <a:p>
            <a:endParaRPr lang="en-GB" sz="2000" dirty="0">
              <a:latin typeface="Comic Sans MS" panose="030F0702030302020204" pitchFamily="66" charset="0"/>
            </a:endParaRPr>
          </a:p>
          <a:p>
            <a:r>
              <a:rPr lang="en-GB" sz="2000" dirty="0">
                <a:latin typeface="Comic Sans MS" panose="030F0702030302020204" pitchFamily="66" charset="0"/>
              </a:rPr>
              <a:t>What ideas do you have? </a:t>
            </a:r>
          </a:p>
          <a:p>
            <a:r>
              <a:rPr lang="en-GB" sz="2000" dirty="0">
                <a:latin typeface="Comic Sans MS" panose="030F0702030302020204" pitchFamily="66" charset="0"/>
              </a:rPr>
              <a:t>How is </a:t>
            </a:r>
            <a:r>
              <a:rPr lang="en-GB" sz="2000" dirty="0" smtClean="0">
                <a:latin typeface="Comic Sans MS" panose="030F0702030302020204" pitchFamily="66" charset="0"/>
              </a:rPr>
              <a:t>you </a:t>
            </a:r>
            <a:r>
              <a:rPr lang="en-GB" sz="2000" dirty="0">
                <a:latin typeface="Comic Sans MS" panose="030F0702030302020204" pitchFamily="66" charset="0"/>
              </a:rPr>
              <a:t>going to answer the question?</a:t>
            </a:r>
          </a:p>
        </p:txBody>
      </p:sp>
      <p:pic>
        <p:nvPicPr>
          <p:cNvPr id="3074" name="Picture 2" descr="Think-Pair-Share - Teaching Reading Comprehension Strategies">
            <a:extLst>
              <a:ext uri="{FF2B5EF4-FFF2-40B4-BE49-F238E27FC236}">
                <a16:creationId xmlns:a16="http://schemas.microsoft.com/office/drawing/2014/main" id="{DA424B4E-C3B8-4BFF-81C0-B06B4AC85B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22139" y="4435311"/>
            <a:ext cx="2914650" cy="2286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828130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C6E82-0481-4FFA-B792-538889E4767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D6F1D8BB-0B4F-48EA-BFF0-38BC3AD72D47}"/>
              </a:ext>
            </a:extLst>
          </p:cNvPr>
          <p:cNvSpPr>
            <a:spLocks noGrp="1"/>
          </p:cNvSpPr>
          <p:nvPr>
            <p:ph idx="1"/>
          </p:nvPr>
        </p:nvSpPr>
        <p:spPr/>
        <p:txBody>
          <a:bodyPr>
            <a:normAutofit/>
          </a:bodyPr>
          <a:lstStyle/>
          <a:p>
            <a:r>
              <a:rPr lang="en-GB" sz="2400" b="1" dirty="0">
                <a:solidFill>
                  <a:srgbClr val="FF0000"/>
                </a:solidFill>
                <a:latin typeface="Comic Sans MS" panose="030F0702030302020204" pitchFamily="66" charset="0"/>
              </a:rPr>
              <a:t>Red Pen: </a:t>
            </a:r>
            <a:r>
              <a:rPr lang="en-GB" sz="2400" dirty="0">
                <a:solidFill>
                  <a:srgbClr val="FF0000"/>
                </a:solidFill>
                <a:latin typeface="Comic Sans MS" panose="030F0702030302020204" pitchFamily="66" charset="0"/>
              </a:rPr>
              <a:t>Which day in Holy Week do you think is the most important? Explain your reasoning. </a:t>
            </a:r>
          </a:p>
        </p:txBody>
      </p:sp>
      <p:pic>
        <p:nvPicPr>
          <p:cNvPr id="4098" name="Picture 2" descr="Holy Week Stock Illustrations – 1,153 Holy Week Stock Illustrations,  Vectors &amp; Clipart - Dreamstime">
            <a:extLst>
              <a:ext uri="{FF2B5EF4-FFF2-40B4-BE49-F238E27FC236}">
                <a16:creationId xmlns:a16="http://schemas.microsoft.com/office/drawing/2014/main" id="{5BA74BD0-1786-4808-B9C0-BFD6AFDE1A5B}"/>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3932" t="9100" r="2251" b="18350"/>
          <a:stretch/>
        </p:blipFill>
        <p:spPr bwMode="auto">
          <a:xfrm>
            <a:off x="2589212" y="2998840"/>
            <a:ext cx="8766928" cy="38591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5452908"/>
      </p:ext>
    </p:extLst>
  </p:cSld>
  <p:clrMapOvr>
    <a:masterClrMapping/>
  </p:clrMapOvr>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4F34B87B-9C7A-41AE-A6CB-48536223DFF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1AD9C5BC-BFB0-4AAE-93ED-85A438EDC735}">
  <ds:schemaRefs>
    <ds:schemaRef ds:uri="http://schemas.microsoft.com/sharepoint/v3/contenttype/forms"/>
  </ds:schemaRefs>
</ds:datastoreItem>
</file>

<file path=customXml/itemProps2.xml><?xml version="1.0" encoding="utf-8"?>
<ds:datastoreItem xmlns:ds="http://schemas.openxmlformats.org/officeDocument/2006/customXml" ds:itemID="{A1F0D88D-DA91-43B6-89D7-1E6FCA6511C4}">
  <ds:schemaRefs>
    <ds:schemaRef ds:uri="http://schemas.microsoft.com/office/2006/documentManagement/types"/>
    <ds:schemaRef ds:uri="http://purl.org/dc/terms/"/>
    <ds:schemaRef ds:uri="http://schemas.openxmlformats.org/package/2006/metadata/core-properties"/>
    <ds:schemaRef ds:uri="http://purl.org/dc/dcmitype/"/>
    <ds:schemaRef ds:uri="http://schemas.microsoft.com/office/infopath/2007/PartnerControls"/>
    <ds:schemaRef ds:uri="http://purl.org/dc/elements/1.1/"/>
    <ds:schemaRef ds:uri="http://schemas.microsoft.com/office/2006/metadata/properties"/>
    <ds:schemaRef ds:uri="933c73ff-1f47-478d-836a-52d41c4c8390"/>
    <ds:schemaRef ds:uri="b7193443-4924-4c98-83f1-322a08f13154"/>
    <ds:schemaRef ds:uri="http://www.w3.org/XML/1998/namespace"/>
  </ds:schemaRefs>
</ds:datastoreItem>
</file>

<file path=customXml/itemProps3.xml><?xml version="1.0" encoding="utf-8"?>
<ds:datastoreItem xmlns:ds="http://schemas.openxmlformats.org/officeDocument/2006/customXml" ds:itemID="{913F4420-4E4D-4BDB-9533-A1879AF871F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Wisp</Template>
  <TotalTime>49</TotalTime>
  <Words>219</Words>
  <Application>Microsoft Office PowerPoint</Application>
  <PresentationFormat>Widescreen</PresentationFormat>
  <Paragraphs>24</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Century Gothic</vt:lpstr>
      <vt:lpstr>Comic Sans MS</vt:lpstr>
      <vt:lpstr>Wingdings 3</vt:lpstr>
      <vt:lpstr>Wisp</vt:lpstr>
      <vt:lpstr>PowerPoint Presentation</vt:lpstr>
      <vt:lpstr>Why do Christians still remember the events of Holy Week?</vt:lpstr>
      <vt:lpstr>Why do Christians still remember the events of Holy Week?</vt:lpstr>
      <vt:lpstr>Holy Week</vt:lpstr>
      <vt:lpstr>Activity: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Wednesday 31st March 2021</dc:title>
  <dc:creator>Emily Fenner</dc:creator>
  <cp:lastModifiedBy>Rachael Norman</cp:lastModifiedBy>
  <cp:revision>10</cp:revision>
  <dcterms:created xsi:type="dcterms:W3CDTF">2021-03-23T07:48:43Z</dcterms:created>
  <dcterms:modified xsi:type="dcterms:W3CDTF">2022-03-18T11:20:41Z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