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C9CC0-D91B-4409-B923-C4E7CE7CABD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FD03-A279-484A-8920-75ED9B7CC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160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C9CC0-D91B-4409-B923-C4E7CE7CABD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FD03-A279-484A-8920-75ED9B7CC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759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C9CC0-D91B-4409-B923-C4E7CE7CABD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FD03-A279-484A-8920-75ED9B7CC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573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C9CC0-D91B-4409-B923-C4E7CE7CABD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FD03-A279-484A-8920-75ED9B7CC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44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C9CC0-D91B-4409-B923-C4E7CE7CABD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FD03-A279-484A-8920-75ED9B7CC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5558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C9CC0-D91B-4409-B923-C4E7CE7CABD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FD03-A279-484A-8920-75ED9B7CC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859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C9CC0-D91B-4409-B923-C4E7CE7CABD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FD03-A279-484A-8920-75ED9B7CC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200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C9CC0-D91B-4409-B923-C4E7CE7CABD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FD03-A279-484A-8920-75ED9B7CC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717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C9CC0-D91B-4409-B923-C4E7CE7CABD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FD03-A279-484A-8920-75ED9B7CC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374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C9CC0-D91B-4409-B923-C4E7CE7CABD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FD03-A279-484A-8920-75ED9B7CC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142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C9CC0-D91B-4409-B923-C4E7CE7CABD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FD03-A279-484A-8920-75ED9B7CC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24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2C9CC0-D91B-4409-B923-C4E7CE7CABD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FFD03-A279-484A-8920-75ED9B7CC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734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4hrt39/articles/z7t2vk7" TargetMode="External"/><Relationship Id="rId2" Type="http://schemas.openxmlformats.org/officeDocument/2006/relationships/hyperlink" Target="https://www.bbc.co.uk/bitesize/topics/z88t97h/articles/z3dbg82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26327" y="221919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/>
            <a:r>
              <a:rPr lang="en-GB" sz="3200" u="sng" dirty="0">
                <a:solidFill>
                  <a:srgbClr val="000000"/>
                </a:solidFill>
                <a:latin typeface="Comic Sans MS" panose="030F0702030302020204" pitchFamily="66" charset="0"/>
              </a:rPr>
              <a:t>Thursday 14 </a:t>
            </a:r>
            <a:r>
              <a:rPr lang="en-GB" sz="3200" u="sng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October</a:t>
            </a:r>
            <a:endParaRPr lang="en-GB" sz="3200" u="sng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 fontAlgn="base"/>
            <a:r>
              <a:rPr lang="en-GB" sz="3200" u="sng" dirty="0">
                <a:solidFill>
                  <a:srgbClr val="000000"/>
                </a:solidFill>
                <a:latin typeface="Comic Sans MS" panose="030F0702030302020204" pitchFamily="66" charset="0"/>
              </a:rPr>
              <a:t>LO: To write for purpose.</a:t>
            </a:r>
          </a:p>
          <a:p>
            <a:pPr algn="ctr" fontAlgn="base"/>
            <a:r>
              <a:rPr lang="en-US" sz="3200" dirty="0">
                <a:solidFill>
                  <a:srgbClr val="000000"/>
                </a:solidFill>
                <a:latin typeface="Comic Sans MS" panose="030F0702030302020204" pitchFamily="66" charset="0"/>
              </a:rPr>
              <a:t>​</a:t>
            </a:r>
            <a:r>
              <a:rPr lang="en-US" sz="3200" dirty="0">
                <a:latin typeface="Comic Sans MS" panose="030F0702030302020204" pitchFamily="66" charset="0"/>
              </a:rPr>
              <a:t>​</a:t>
            </a:r>
            <a:r>
              <a:rPr lang="en-GB" sz="3200" dirty="0">
                <a:latin typeface="Comic Sans MS" panose="030F0702030302020204" pitchFamily="66" charset="0"/>
              </a:rPr>
              <a:t>C: Tenses</a:t>
            </a:r>
          </a:p>
        </p:txBody>
      </p:sp>
    </p:spTree>
    <p:extLst>
      <p:ext uri="{BB962C8B-B14F-4D97-AF65-F5344CB8AC3E}">
        <p14:creationId xmlns:p14="http://schemas.microsoft.com/office/powerpoint/2010/main" val="702461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7201" y="2293172"/>
            <a:ext cx="917170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2400" b="0" i="0" u="none" strike="noStrike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When we look at newspapers there are often photos. Under the photos there is writing that tells us what is happening in that picture. 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</a:p>
          <a:p>
            <a:pPr fontAlgn="base"/>
            <a:endParaRPr lang="en-US" sz="2400" b="0" i="0" dirty="0" smtClean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2400" b="0" i="0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  <a:r>
              <a:rPr lang="en-US" sz="2400" b="0" i="0" u="none" strike="noStrike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These are called captions. </a:t>
            </a:r>
            <a:endParaRPr lang="en-GB" sz="2400" b="0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985012" y="916770"/>
            <a:ext cx="18020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0" i="0" u="sng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Captions</a:t>
            </a:r>
            <a:endParaRPr lang="en-GB" sz="32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914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s://ukc-powerpoint.officeapps.live.com/pods/GetClipboardImage.ashx?Id=ac5069e6-8f1e-4b4c-85fb-f7afb13c2878&amp;DC=GUK3&amp;pkey=a1d0f2d3-ad3e-487d-a497-1a1701309be1&amp;wdwaccluster=GUK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143" y="272473"/>
            <a:ext cx="8672657" cy="6504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35449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ukc-powerpoint.officeapps.live.com/pods/GetClipboardImage.ashx?Id=ed732c7c-5b99-4b3e-87d5-c3a0739d372a&amp;DC=GUK3&amp;pkey=368f3e1d-d66f-4fdb-9bca-3daf445296b6&amp;wdwaccluster=GUK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24" y="189345"/>
            <a:ext cx="9014403" cy="6760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5640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86985" y="1757692"/>
            <a:ext cx="809148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Newspapers are written mainly in past tense </a:t>
            </a:r>
          </a:p>
          <a:p>
            <a:pPr fontAlgn="base"/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​</a:t>
            </a:r>
          </a:p>
          <a:p>
            <a:pPr fontAlgn="base"/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The last paragraph tends to look towards the future and what will happen </a:t>
            </a:r>
            <a:r>
              <a:rPr lang="en-US" sz="2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next</a:t>
            </a:r>
            <a:endParaRPr lang="en-US" sz="28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​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2800" u="sng" dirty="0">
                <a:solidFill>
                  <a:srgbClr val="0000FF"/>
                </a:solidFill>
                <a:latin typeface="Comic Sans MS" panose="030F0702030302020204" pitchFamily="66" charset="0"/>
                <a:hlinkClick r:id="rId2"/>
              </a:rPr>
              <a:t>https://www.bbc.co.uk/bitesize/topics/z88t97h/articles/z3dbg82</a:t>
            </a:r>
            <a:r>
              <a:rPr lang="en-GB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​</a:t>
            </a:r>
          </a:p>
          <a:p>
            <a:pPr fontAlgn="base"/>
            <a:r>
              <a:rPr lang="en-GB" sz="2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​</a:t>
            </a:r>
            <a:endParaRPr lang="en-GB" sz="28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2800" u="sng" dirty="0">
                <a:solidFill>
                  <a:srgbClr val="0000FF"/>
                </a:solidFill>
                <a:latin typeface="Comic Sans MS" panose="030F0702030302020204" pitchFamily="66" charset="0"/>
                <a:hlinkClick r:id="rId3"/>
              </a:rPr>
              <a:t>https://www.bbc.co.uk/bitesize/topics/z4hrt39/articles/z7t2vk7</a:t>
            </a:r>
            <a:endParaRPr lang="en-GB" sz="28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18545" y="812800"/>
            <a:ext cx="15279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u="sng" dirty="0" smtClean="0">
                <a:latin typeface="Comic Sans MS" panose="030F0702030302020204" pitchFamily="66" charset="0"/>
              </a:rPr>
              <a:t>Tenses</a:t>
            </a:r>
            <a:endParaRPr lang="en-GB" sz="32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125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094" y="2725305"/>
            <a:ext cx="7953375" cy="37719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7094" y="647122"/>
            <a:ext cx="7953375" cy="1333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749876" y="2104524"/>
            <a:ext cx="69878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Please set your work out in two columns.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ukc-powerpoint.officeapps.live.com/pods/GetClipboardImage.ashx?Id=d9e3fe6c-2f20-4c99-86c3-c8b28bbd5586&amp;DC=GUK3&amp;pkey=dde400e2-a1f5-47a1-8d47-5a04bd601c90&amp;wdwaccluster=GUK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653" y="226291"/>
            <a:ext cx="8487928" cy="6365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38693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00218" y="2542646"/>
            <a:ext cx="6096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GB" sz="2800" b="0" i="0" u="none" strike="noStrike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1st – I (You are Robin Hood).</a:t>
            </a:r>
            <a:r>
              <a:rPr lang="en-US" sz="2800" b="0" i="0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</a:p>
          <a:p>
            <a:pPr fontAlgn="base"/>
            <a:r>
              <a:rPr lang="en-GB" sz="2800" b="0" i="0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</a:p>
          <a:p>
            <a:pPr fontAlgn="base"/>
            <a:r>
              <a:rPr lang="en-GB" sz="2800" b="0" i="0" u="none" strike="noStrike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2nd – You (You are talking to Robin and telling him what he did).</a:t>
            </a:r>
            <a:r>
              <a:rPr lang="en-US" sz="2800" b="0" i="0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</a:p>
          <a:p>
            <a:pPr fontAlgn="base"/>
            <a:r>
              <a:rPr lang="en-GB" sz="2800" b="0" i="0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</a:p>
          <a:p>
            <a:pPr fontAlgn="base"/>
            <a:r>
              <a:rPr lang="en-GB" sz="2800" b="0" i="0" u="none" strike="noStrike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3rd – Him, He, Her, She, They (You are talking about what Robin did).</a:t>
            </a:r>
            <a:endParaRPr lang="en-US" sz="2800" b="0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47273" y="879872"/>
            <a:ext cx="87837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0" i="0" u="none" strike="noStrike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Can you write a sentence about Robin Hood climbing a tree using 1st, 2nd or 3rd person. 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5674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49</Words>
  <Application>Microsoft Office PowerPoint</Application>
  <PresentationFormat>Widescreen</PresentationFormat>
  <Paragraphs>22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Tatum Celliers</dc:creator>
  <cp:lastModifiedBy>Tatum Celliers</cp:lastModifiedBy>
  <cp:revision>2</cp:revision>
  <dcterms:created xsi:type="dcterms:W3CDTF">2021-10-10T11:45:44Z</dcterms:created>
  <dcterms:modified xsi:type="dcterms:W3CDTF">2021-10-10T12:05:50Z</dcterms:modified>
</cp:coreProperties>
</file>