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61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28" d="100"/>
          <a:sy n="28" d="100"/>
        </p:scale>
        <p:origin x="72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2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353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78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20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013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310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5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8457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47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941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0082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2113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254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6275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6764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912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6296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65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79284" y="2967335"/>
            <a:ext cx="603344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Tuesday 20</a:t>
            </a:r>
            <a:r>
              <a:rPr lang="en-US" sz="4000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September 2020</a:t>
            </a:r>
          </a:p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publish a story</a:t>
            </a:r>
          </a:p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C:Finding Something Tale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963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Jeremy Strong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6376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447802" y="27900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If you have any Jeremy Strong books at home, then have a flick through and see how the book has been set out. If not look at the pages on the next slide.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04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413" y="742575"/>
            <a:ext cx="10555173" cy="537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00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492" y="818785"/>
            <a:ext cx="10317015" cy="522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5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334" y="837838"/>
            <a:ext cx="10431331" cy="518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0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Think about….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6376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 smtClean="0"/>
              <a:t>Does every page have a picture?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 smtClean="0"/>
              <a:t>What are the pictures like?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 smtClean="0"/>
              <a:t>How could you achieve the same effect?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10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Have a go at publishing the first section!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689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</TotalTime>
  <Words>84</Words>
  <Application>Microsoft Office PowerPoint</Application>
  <PresentationFormat>Widescreen</PresentationFormat>
  <Paragraphs>10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Organic</vt:lpstr>
      <vt:lpstr>PowerPoint Presentation</vt:lpstr>
      <vt:lpstr>Jeremy Strong</vt:lpstr>
      <vt:lpstr>PowerPoint Presentation</vt:lpstr>
      <vt:lpstr>PowerPoint Presentation</vt:lpstr>
      <vt:lpstr>PowerPoint Presentation</vt:lpstr>
      <vt:lpstr>Think about….</vt:lpstr>
      <vt:lpstr>Have a go at publishing the first section!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2</cp:revision>
  <dcterms:created xsi:type="dcterms:W3CDTF">2020-10-18T12:18:10Z</dcterms:created>
  <dcterms:modified xsi:type="dcterms:W3CDTF">2020-10-18T12:30:14Z</dcterms:modified>
</cp:coreProperties>
</file>