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6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2" d="100"/>
          <a:sy n="82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88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84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144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3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89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86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98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87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399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686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829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C3A33-0DA1-498E-8ACB-182BC7D9EB52}" type="datetimeFigureOut">
              <a:rPr lang="en-GB" smtClean="0"/>
              <a:t>05/01/2022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14C8E-C127-4EF8-98D4-5F226EB72E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349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4308" y="3246846"/>
            <a:ext cx="10905067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precursive" panose="00000500000000000000" pitchFamily="2" charset="0"/>
              </a:rPr>
              <a:t>Guru Nanak travelled as “God’s teacher”. He taught Sikhs to lead a good life in which they share with others.   </a:t>
            </a:r>
            <a:endParaRPr lang="en-GB" sz="44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227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4308" y="2520015"/>
            <a:ext cx="10905067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precursive" panose="00000500000000000000" pitchFamily="2" charset="0"/>
              </a:rPr>
              <a:t>As he grew older, the miracles continued until one day he decided to bathe and pray in the river before dawn. He suspiciously disappeared!</a:t>
            </a:r>
            <a:endParaRPr lang="en-GB" sz="44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46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031" y="4008845"/>
            <a:ext cx="10905067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precursive" panose="00000500000000000000" pitchFamily="2" charset="0"/>
              </a:rPr>
              <a:t>Guru Nanak founded the Sikhs in the early 15</a:t>
            </a:r>
            <a:r>
              <a:rPr lang="en-GB" sz="4400" baseline="30000" dirty="0" smtClean="0">
                <a:latin typeface="HfW precursive" panose="00000500000000000000" pitchFamily="2" charset="0"/>
              </a:rPr>
              <a:t>th</a:t>
            </a:r>
            <a:r>
              <a:rPr lang="en-GB" sz="4400" dirty="0" smtClean="0">
                <a:latin typeface="HfW precursive" panose="00000500000000000000" pitchFamily="2" charset="0"/>
              </a:rPr>
              <a:t> Century. He was different even as a young boy. One day he was sleeping under the trees, yet the shadows protected him from the sun. </a:t>
            </a:r>
            <a:endParaRPr lang="en-GB" sz="44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999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4308" y="3246846"/>
            <a:ext cx="10905067" cy="238760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 smtClean="0">
                <a:latin typeface="HfW precursive" panose="00000500000000000000" pitchFamily="2" charset="0"/>
              </a:rPr>
              <a:t>The locals tirelessly searched but could not find him. Upon his return, he declared he had been with God and had returned to share his teachings. </a:t>
            </a:r>
            <a:endParaRPr lang="en-GB" sz="4400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04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117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HfW precursive</vt:lpstr>
      <vt:lpstr>Office Theme</vt:lpstr>
      <vt:lpstr>Guru Nanak travelled as “God’s teacher”. He taught Sikhs to lead a good life in which they share with others.   </vt:lpstr>
      <vt:lpstr>As he grew older, the miracles continued until one day he decided to bathe and pray in the river before dawn. He suspiciously disappeared!</vt:lpstr>
      <vt:lpstr>Guru Nanak founded the Sikhs in the early 15th Century. He was different even as a young boy. One day he was sleeping under the trees, yet the shadows protected him from the sun. </vt:lpstr>
      <vt:lpstr>The locals tirelessly searched but could not find him. Upon his return, he declared he had been with God and had returned to share his teachings.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Guru Nanak travelled as “God’s teacher”. He taught Sikhs to lead a good life in which they share with others.   </dc:title>
  <dc:creator>Alice Watton</dc:creator>
  <cp:lastModifiedBy>Alice Watton</cp:lastModifiedBy>
  <cp:revision>1</cp:revision>
  <dcterms:created xsi:type="dcterms:W3CDTF">2022-01-05T20:48:50Z</dcterms:created>
  <dcterms:modified xsi:type="dcterms:W3CDTF">2022-01-05T20:53:18Z</dcterms:modified>
</cp:coreProperties>
</file>