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94816C-759A-43EC-8A8F-EA8BFDD382FA}" v="2" dt="2020-04-16T10:44:35.2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32" y="2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F658C-A79C-435C-A09D-8089C28E3F53}" type="datetimeFigureOut">
              <a:rPr lang="en-GB" smtClean="0"/>
              <a:t>20/04/2021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BD53C-C66E-46BF-86C8-85082E57902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F658C-A79C-435C-A09D-8089C28E3F53}" type="datetimeFigureOut">
              <a:rPr lang="en-GB" smtClean="0"/>
              <a:t>20/04/2021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BD53C-C66E-46BF-86C8-85082E57902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F658C-A79C-435C-A09D-8089C28E3F53}" type="datetimeFigureOut">
              <a:rPr lang="en-GB" smtClean="0"/>
              <a:t>20/04/2021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BD53C-C66E-46BF-86C8-85082E57902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F658C-A79C-435C-A09D-8089C28E3F53}" type="datetimeFigureOut">
              <a:rPr lang="en-GB" smtClean="0"/>
              <a:t>20/04/2021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BD53C-C66E-46BF-86C8-85082E57902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F658C-A79C-435C-A09D-8089C28E3F53}" type="datetimeFigureOut">
              <a:rPr lang="en-GB" smtClean="0"/>
              <a:t>20/04/2021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BD53C-C66E-46BF-86C8-85082E57902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F658C-A79C-435C-A09D-8089C28E3F53}" type="datetimeFigureOut">
              <a:rPr lang="en-GB" smtClean="0"/>
              <a:t>20/04/2021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BD53C-C66E-46BF-86C8-85082E57902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F658C-A79C-435C-A09D-8089C28E3F53}" type="datetimeFigureOut">
              <a:rPr lang="en-GB" smtClean="0"/>
              <a:t>20/04/2021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BD53C-C66E-46BF-86C8-85082E57902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F658C-A79C-435C-A09D-8089C28E3F53}" type="datetimeFigureOut">
              <a:rPr lang="en-GB" smtClean="0"/>
              <a:t>20/04/2021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BD53C-C66E-46BF-86C8-85082E57902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F658C-A79C-435C-A09D-8089C28E3F53}" type="datetimeFigureOut">
              <a:rPr lang="en-GB" smtClean="0"/>
              <a:t>20/04/2021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BD53C-C66E-46BF-86C8-85082E57902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F658C-A79C-435C-A09D-8089C28E3F53}" type="datetimeFigureOut">
              <a:rPr lang="en-GB" smtClean="0"/>
              <a:t>20/04/2021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BD53C-C66E-46BF-86C8-85082E57902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F658C-A79C-435C-A09D-8089C28E3F53}" type="datetimeFigureOut">
              <a:rPr lang="en-GB" smtClean="0"/>
              <a:t>20/04/2021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BD53C-C66E-46BF-86C8-85082E57902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AF658C-A79C-435C-A09D-8089C28E3F53}" type="datetimeFigureOut">
              <a:rPr lang="en-GB" smtClean="0"/>
              <a:t>20/04/2021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5BD53C-C66E-46BF-86C8-85082E57902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48680"/>
            <a:ext cx="7772400" cy="1752600"/>
          </a:xfrm>
        </p:spPr>
        <p:txBody>
          <a:bodyPr anchor="t">
            <a:normAutofit/>
          </a:bodyPr>
          <a:lstStyle/>
          <a:p>
            <a:r>
              <a:rPr lang="en-GB" sz="2400" b="1" u="sng" dirty="0">
                <a:latin typeface="Comic Sans MS" pitchFamily="66" charset="0"/>
              </a:rPr>
              <a:t>LO: To investigate places. </a:t>
            </a:r>
            <a:br>
              <a:rPr lang="en-GB" sz="2400" dirty="0">
                <a:latin typeface="Comic Sans MS" pitchFamily="66" charset="0"/>
              </a:rPr>
            </a:br>
            <a:r>
              <a:rPr lang="en-US" sz="2400" dirty="0">
                <a:latin typeface="Comic Sans MS" pitchFamily="66" charset="0"/>
              </a:rPr>
              <a:t>To name, locate and identify characteristics of the 4 countries and capital cities of the UK and its surrounding seas.</a:t>
            </a:r>
            <a:endParaRPr lang="en-GB" sz="3600" dirty="0"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7664" y="3284984"/>
            <a:ext cx="6400800" cy="1752600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The United Kingdom has 4 countries.</a:t>
            </a:r>
          </a:p>
          <a:p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What are they?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l_fi" descr="http://ezpupils2011.files.wordpress.com/2011/04/uk-blank.gif"/>
          <p:cNvPicPr>
            <a:picLocks noChangeAspect="1" noChangeArrowheads="1"/>
          </p:cNvPicPr>
          <p:nvPr/>
        </p:nvPicPr>
        <p:blipFill>
          <a:blip r:embed="rId2" cstate="print"/>
          <a:srcRect l="2042" t="2074" r="3499" b="5205"/>
          <a:stretch>
            <a:fillRect/>
          </a:stretch>
        </p:blipFill>
        <p:spPr bwMode="auto">
          <a:xfrm>
            <a:off x="3059832" y="116632"/>
            <a:ext cx="4968552" cy="6556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79512" y="548680"/>
            <a:ext cx="252028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The United Kingdom. </a:t>
            </a:r>
          </a:p>
          <a:p>
            <a:endParaRPr lang="en-GB" dirty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Where is: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England?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Ireland?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Scotland?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Wales?</a:t>
            </a:r>
          </a:p>
          <a:p>
            <a:endParaRPr lang="en-GB" dirty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Where is </a:t>
            </a:r>
            <a:r>
              <a:rPr lang="en-GB" dirty="0" err="1">
                <a:latin typeface="Comic Sans MS" pitchFamily="66" charset="0"/>
              </a:rPr>
              <a:t>Binfield</a:t>
            </a:r>
            <a:r>
              <a:rPr lang="en-GB" dirty="0">
                <a:latin typeface="Comic Sans MS" pitchFamily="66" charset="0"/>
              </a:rPr>
              <a:t>?</a:t>
            </a:r>
          </a:p>
          <a:p>
            <a:endParaRPr lang="en-GB" dirty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Where is the Island of </a:t>
            </a:r>
            <a:r>
              <a:rPr lang="en-GB" dirty="0" err="1">
                <a:latin typeface="Comic Sans MS" pitchFamily="66" charset="0"/>
              </a:rPr>
              <a:t>Coll</a:t>
            </a:r>
            <a:r>
              <a:rPr lang="en-GB" dirty="0">
                <a:latin typeface="Comic Sans MS" pitchFamily="66" charset="0"/>
              </a:rPr>
              <a:t>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008112"/>
          </a:xfrm>
        </p:spPr>
        <p:txBody>
          <a:bodyPr>
            <a:noAutofit/>
          </a:bodyPr>
          <a:lstStyle/>
          <a:p>
            <a:r>
              <a:rPr lang="en-GB" sz="2000" b="1" u="sng" dirty="0">
                <a:latin typeface="Comic Sans MS" pitchFamily="66" charset="0"/>
              </a:rPr>
              <a:t>LO: To investigate places. </a:t>
            </a:r>
            <a:br>
              <a:rPr lang="en-GB" sz="2000" dirty="0">
                <a:latin typeface="Comic Sans MS" pitchFamily="66" charset="0"/>
              </a:rPr>
            </a:br>
            <a:r>
              <a:rPr lang="en-US" sz="2000" dirty="0">
                <a:latin typeface="Comic Sans MS" pitchFamily="66" charset="0"/>
              </a:rPr>
              <a:t>To name, locate and identify characteristics of the 4 countries and capital cities of the UK and its surrounding seas.</a:t>
            </a:r>
            <a:endParaRPr lang="en-GB" sz="2000" u="sng" dirty="0"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1628800"/>
            <a:ext cx="7772400" cy="4464496"/>
          </a:xfrm>
        </p:spPr>
        <p:txBody>
          <a:bodyPr>
            <a:normAutofit fontScale="25000" lnSpcReduction="20000"/>
          </a:bodyPr>
          <a:lstStyle/>
          <a:p>
            <a:r>
              <a:rPr lang="en-GB" sz="9600" u="sng" dirty="0">
                <a:solidFill>
                  <a:schemeClr val="tx1"/>
                </a:solidFill>
                <a:latin typeface="Comic Sans MS" pitchFamily="66" charset="0"/>
              </a:rPr>
              <a:t>Success Criteria.</a:t>
            </a:r>
          </a:p>
          <a:p>
            <a:endParaRPr lang="en-GB" sz="9600" u="sng" dirty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en-GB" sz="9600" dirty="0">
                <a:solidFill>
                  <a:schemeClr val="tx1"/>
                </a:solidFill>
                <a:latin typeface="Comic Sans MS" pitchFamily="66" charset="0"/>
              </a:rPr>
              <a:t>Label:</a:t>
            </a:r>
          </a:p>
          <a:p>
            <a:endParaRPr lang="en-GB" sz="9600" dirty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en-GB" sz="9600" dirty="0">
                <a:solidFill>
                  <a:schemeClr val="tx1"/>
                </a:solidFill>
                <a:latin typeface="Comic Sans MS" pitchFamily="66" charset="0"/>
              </a:rPr>
              <a:t>England</a:t>
            </a:r>
          </a:p>
          <a:p>
            <a:r>
              <a:rPr lang="en-GB" sz="9600" dirty="0">
                <a:solidFill>
                  <a:schemeClr val="tx1"/>
                </a:solidFill>
                <a:latin typeface="Comic Sans MS" pitchFamily="66" charset="0"/>
              </a:rPr>
              <a:t>Scotland</a:t>
            </a:r>
          </a:p>
          <a:p>
            <a:r>
              <a:rPr lang="en-GB" sz="9600" dirty="0">
                <a:solidFill>
                  <a:schemeClr val="tx1"/>
                </a:solidFill>
                <a:latin typeface="Comic Sans MS" pitchFamily="66" charset="0"/>
              </a:rPr>
              <a:t>Wales</a:t>
            </a:r>
          </a:p>
          <a:p>
            <a:r>
              <a:rPr lang="en-GB" sz="9600" dirty="0">
                <a:solidFill>
                  <a:schemeClr val="tx1"/>
                </a:solidFill>
                <a:latin typeface="Comic Sans MS" pitchFamily="66" charset="0"/>
              </a:rPr>
              <a:t>Northern Ireland</a:t>
            </a:r>
          </a:p>
          <a:p>
            <a:endParaRPr lang="en-GB" sz="9600" dirty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en-GB" sz="9600" dirty="0">
                <a:solidFill>
                  <a:schemeClr val="tx1"/>
                </a:solidFill>
                <a:latin typeface="Comic Sans MS" pitchFamily="66" charset="0"/>
              </a:rPr>
              <a:t>Label the </a:t>
            </a:r>
            <a:r>
              <a:rPr lang="en-GB" sz="9600" b="1" dirty="0">
                <a:solidFill>
                  <a:schemeClr val="tx1"/>
                </a:solidFill>
                <a:latin typeface="Comic Sans MS" pitchFamily="66" charset="0"/>
              </a:rPr>
              <a:t>capital cities </a:t>
            </a:r>
            <a:r>
              <a:rPr lang="en-GB" sz="9600" dirty="0">
                <a:solidFill>
                  <a:schemeClr val="tx1"/>
                </a:solidFill>
                <a:latin typeface="Comic Sans MS" pitchFamily="66" charset="0"/>
              </a:rPr>
              <a:t>of these countries and the surrounding </a:t>
            </a:r>
            <a:r>
              <a:rPr lang="en-GB" sz="9600" b="1" dirty="0">
                <a:solidFill>
                  <a:schemeClr val="tx1"/>
                </a:solidFill>
                <a:latin typeface="Comic Sans MS" pitchFamily="66" charset="0"/>
              </a:rPr>
              <a:t>seas.</a:t>
            </a:r>
          </a:p>
          <a:p>
            <a:endParaRPr lang="en-GB" sz="9600" dirty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en-GB" sz="9600" dirty="0">
                <a:solidFill>
                  <a:srgbClr val="FF0000"/>
                </a:solidFill>
                <a:latin typeface="Comic Sans MS" pitchFamily="66" charset="0"/>
              </a:rPr>
              <a:t>Can you locate Binfield? </a:t>
            </a:r>
          </a:p>
          <a:p>
            <a:r>
              <a:rPr lang="en-GB" sz="9600" dirty="0">
                <a:solidFill>
                  <a:srgbClr val="FF0000"/>
                </a:solidFill>
                <a:latin typeface="Comic Sans MS" pitchFamily="66" charset="0"/>
              </a:rPr>
              <a:t>Can you locate the Isle of </a:t>
            </a:r>
            <a:r>
              <a:rPr lang="en-GB" sz="9600" dirty="0" err="1">
                <a:solidFill>
                  <a:srgbClr val="FF0000"/>
                </a:solidFill>
                <a:latin typeface="Comic Sans MS" pitchFamily="66" charset="0"/>
              </a:rPr>
              <a:t>Coll</a:t>
            </a:r>
            <a:r>
              <a:rPr lang="en-GB" sz="9600" dirty="0">
                <a:solidFill>
                  <a:srgbClr val="FF0000"/>
                </a:solidFill>
                <a:latin typeface="Comic Sans MS" pitchFamily="66" charset="0"/>
              </a:rPr>
              <a:t>?</a:t>
            </a:r>
          </a:p>
          <a:p>
            <a:endParaRPr lang="en-GB" sz="6000" dirty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  <a:p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933c73ff-1f47-478d-836a-52d41c4c8390">
      <UserInfo>
        <DisplayName>Simone Tissot</DisplayName>
        <AccountId>29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0F51D1FC-DDF1-449E-9E3C-F56C56D3AB6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76A0F45-95F2-405F-9F6E-A1D0734690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1920523-DC91-4D39-B800-50FF7E998E7D}">
  <ds:schemaRefs>
    <ds:schemaRef ds:uri="http://purl.org/dc/terms/"/>
    <ds:schemaRef ds:uri="http://purl.org/dc/elements/1.1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b7193443-4924-4c98-83f1-322a08f13154"/>
    <ds:schemaRef ds:uri="http://schemas.microsoft.com/office/infopath/2007/PartnerControls"/>
    <ds:schemaRef ds:uri="933c73ff-1f47-478d-836a-52d41c4c8390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130</Words>
  <Application>Microsoft Office PowerPoint</Application>
  <PresentationFormat>On-screen Show (4:3)</PresentationFormat>
  <Paragraphs>37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LO: To investigate places.  To name, locate and identify characteristics of the 4 countries and capital cities of the UK and its surrounding seas.</vt:lpstr>
      <vt:lpstr>PowerPoint Presentation</vt:lpstr>
      <vt:lpstr>LO: To investigate places.  To name, locate and identify characteristics of the 4 countries and capital cities of the UK and its surrounding seas.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LI: I can locate places on a map.</dc:title>
  <dc:creator>teacher33</dc:creator>
  <cp:lastModifiedBy>Hannah Ridnell</cp:lastModifiedBy>
  <cp:revision>6</cp:revision>
  <dcterms:created xsi:type="dcterms:W3CDTF">2013-01-15T14:25:24Z</dcterms:created>
  <dcterms:modified xsi:type="dcterms:W3CDTF">2021-04-20T13:31:18Z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AuthorIds_UIVersion_512">
    <vt:lpwstr>30</vt:lpwstr>
  </property>
</Properties>
</file>