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36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7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202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870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5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4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7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6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334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29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50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3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8030" y="382633"/>
            <a:ext cx="8073799" cy="598757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55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3"/>
    </mc:Choice>
    <mc:Fallback>
      <p:transition spd="slow" advTm="2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6749" y="339634"/>
            <a:ext cx="9056234" cy="58554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39"/>
    </mc:Choice>
    <mc:Fallback>
      <p:transition spd="slow" advTm="7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050" y="291169"/>
            <a:ext cx="7175590" cy="656683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4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57"/>
    </mc:Choice>
    <mc:Fallback>
      <p:transition spd="slow" advTm="64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098" y="228736"/>
            <a:ext cx="7954056" cy="61660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9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23"/>
    </mc:Choice>
    <mc:Fallback>
      <p:transition spd="slow" advTm="8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4320" y="561293"/>
            <a:ext cx="8376149" cy="601995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4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63"/>
    </mc:Choice>
    <mc:Fallback>
      <p:transition spd="slow" advTm="7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0543" y="537346"/>
            <a:ext cx="8702177" cy="59881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3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04"/>
    </mc:Choice>
    <mc:Fallback>
      <p:transition spd="slow" advTm="10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8413" y="575174"/>
            <a:ext cx="8076111" cy="58789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44"/>
    </mc:Choice>
    <mc:Fallback>
      <p:transition spd="slow" advTm="8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2021-01-21T11:17:45Z</dcterms:created>
  <dcterms:modified xsi:type="dcterms:W3CDTF">2021-01-21T11:22:52Z</dcterms:modified>
</cp:coreProperties>
</file>