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12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26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3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95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6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129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8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7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6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5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1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446F-3115-474D-B248-A3CC9B49A3A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72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4637" y="957262"/>
            <a:ext cx="6562725" cy="494347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5"/>
    </mc:Choice>
    <mc:Fallback>
      <p:transition spd="slow" advTm="2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9721" y="1641429"/>
            <a:ext cx="6743700" cy="48291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343" y="404949"/>
            <a:ext cx="9862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Who is telling the story?</a:t>
            </a:r>
          </a:p>
          <a:p>
            <a:pPr algn="ctr"/>
            <a:r>
              <a:rPr lang="en-GB" sz="2400" b="1" dirty="0" smtClean="0"/>
              <a:t>How is he feeling and why?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4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81"/>
    </mc:Choice>
    <mc:Fallback>
      <p:transition spd="slow" advTm="11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6094" y="1769881"/>
            <a:ext cx="6781800" cy="46767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4766" y="522514"/>
            <a:ext cx="10633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How does Dan describe the way the baby moves?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8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31"/>
    </mc:Choice>
    <mc:Fallback>
      <p:transition spd="slow" advTm="8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522" y="2003923"/>
            <a:ext cx="6696075" cy="46005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5577" y="522515"/>
            <a:ext cx="10685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What does Dan think about how the baby eats?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7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2"/>
    </mc:Choice>
    <mc:Fallback>
      <p:transition spd="slow" advTm="7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1424" y="1800905"/>
            <a:ext cx="6724650" cy="4562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1520" y="457200"/>
            <a:ext cx="10384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Why does the baby annoy  him? </a:t>
            </a:r>
          </a:p>
          <a:p>
            <a:pPr algn="ctr"/>
            <a:r>
              <a:rPr lang="en-GB" sz="2400" b="1" dirty="0" smtClean="0"/>
              <a:t> Why does he think his sister Sheena is a creep?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0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59"/>
    </mc:Choice>
    <mc:Fallback>
      <p:transition spd="slow" advTm="13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269" y="1380444"/>
            <a:ext cx="6791325" cy="46196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1"/>
    </mc:Choice>
    <mc:Fallback>
      <p:transition spd="slow" advTm="1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5621" y="2129109"/>
            <a:ext cx="6905625" cy="42195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5303" y="68920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b="1" dirty="0"/>
              <a:t>How does Mum get the baby to sleep?</a:t>
            </a:r>
          </a:p>
          <a:p>
            <a:pPr algn="ctr"/>
            <a:r>
              <a:rPr lang="en-GB" sz="2400" b="1" dirty="0"/>
              <a:t>How does Dan feel when the baby wakes up?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9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03"/>
    </mc:Choice>
    <mc:Fallback>
      <p:transition spd="slow" advTm="10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499" y="1804171"/>
            <a:ext cx="6524625" cy="47910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8903" y="378823"/>
            <a:ext cx="987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Show me Dan’s expression as he gets ready to go out.</a:t>
            </a:r>
          </a:p>
          <a:p>
            <a:pPr algn="ctr"/>
            <a:r>
              <a:rPr lang="en-GB" sz="2400" b="1" dirty="0" smtClean="0"/>
              <a:t>How is he feeling and why?</a:t>
            </a:r>
          </a:p>
          <a:p>
            <a:pPr algn="ctr"/>
            <a:r>
              <a:rPr lang="en-GB" sz="2400" b="1" dirty="0" smtClean="0"/>
              <a:t>What is Dan’s funny feeling at the end?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9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48"/>
    </mc:Choice>
    <mc:Fallback>
      <p:transition spd="slow" advTm="17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99</Words>
  <Application>Microsoft Office PowerPoint</Application>
  <PresentationFormat>Widescreen</PresentationFormat>
  <Paragraphs>11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2021-01-29T13:19:33Z</dcterms:created>
  <dcterms:modified xsi:type="dcterms:W3CDTF">2021-02-23T09:42:21Z</dcterms:modified>
</cp:coreProperties>
</file>