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06" r:id="rId14"/>
    <p:sldId id="299" r:id="rId15"/>
    <p:sldId id="307" r:id="rId16"/>
    <p:sldId id="308" r:id="rId17"/>
    <p:sldId id="309" r:id="rId18"/>
    <p:sldId id="310" r:id="rId19"/>
    <p:sldId id="300" r:id="rId20"/>
    <p:sldId id="311" r:id="rId21"/>
    <p:sldId id="313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12.png"/><Relationship Id="rId1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8.emf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8.emf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9" Type="http://schemas.openxmlformats.org/officeDocument/2006/relationships/image" Target="../media/image9.emf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7" Type="http://schemas.openxmlformats.org/officeDocument/2006/relationships/image" Target="../media/image19.emf"/><Relationship Id="rId12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11" Type="http://schemas.openxmlformats.org/officeDocument/2006/relationships/image" Target="../media/image23.png"/><Relationship Id="rId5" Type="http://schemas.openxmlformats.org/officeDocument/2006/relationships/image" Target="../media/image24.png"/><Relationship Id="rId10" Type="http://schemas.openxmlformats.org/officeDocument/2006/relationships/image" Target="../media/image21.png"/><Relationship Id="rId9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7" Type="http://schemas.openxmlformats.org/officeDocument/2006/relationships/image" Target="../media/image19.emf"/><Relationship Id="rId12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11" Type="http://schemas.openxmlformats.org/officeDocument/2006/relationships/image" Target="../media/image23.png"/><Relationship Id="rId5" Type="http://schemas.openxmlformats.org/officeDocument/2006/relationships/image" Target="../media/image30.png"/><Relationship Id="rId10" Type="http://schemas.openxmlformats.org/officeDocument/2006/relationships/image" Target="../media/image21.png"/><Relationship Id="rId9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8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488491"/>
            <a:ext cx="6470297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09.11.20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LO: To add and subtract</a:t>
            </a:r>
          </a:p>
          <a:p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C: Add and subtract 2-Digit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numbers and 2-digit numbers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- not crossing </a:t>
            </a:r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100</a:t>
            </a:r>
            <a:endParaRPr lang="en-US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491604"/>
                <a:ext cx="7497474" cy="5324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   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91604"/>
                <a:ext cx="7497474" cy="5324535"/>
              </a:xfrm>
              <a:prstGeom prst="rect">
                <a:avLst/>
              </a:prstGeom>
              <a:blipFill>
                <a:blip r:embed="rId4"/>
                <a:stretch>
                  <a:fillRect l="-1709" t="-1145" b="-24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269459" y="426584"/>
            <a:ext cx="551538" cy="15553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546531" y="426584"/>
            <a:ext cx="551538" cy="155533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823603" y="426584"/>
            <a:ext cx="551538" cy="15553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100676" y="426584"/>
            <a:ext cx="551538" cy="15553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373778" y="849084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3778" y="849084"/>
                <a:ext cx="809897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011051" y="443867"/>
            <a:ext cx="551538" cy="15553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288123" y="443867"/>
            <a:ext cx="551538" cy="15553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881801" y="844730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1801" y="844730"/>
                <a:ext cx="809897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268156" y="1981922"/>
            <a:ext cx="551538" cy="155533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545228" y="1981922"/>
            <a:ext cx="551538" cy="15553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476983" y="3185122"/>
            <a:ext cx="261965" cy="30077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476983" y="2935043"/>
            <a:ext cx="261965" cy="30077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476983" y="2671903"/>
            <a:ext cx="261965" cy="30077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702353" y="3185122"/>
            <a:ext cx="261965" cy="30077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702353" y="2935043"/>
            <a:ext cx="261965" cy="3007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822300" y="1981922"/>
            <a:ext cx="551538" cy="155533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099373" y="1981922"/>
            <a:ext cx="551538" cy="15553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790490" y="2404422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490" y="2404422"/>
                <a:ext cx="809897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427763" y="1999205"/>
            <a:ext cx="551538" cy="155533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704835" y="1999205"/>
            <a:ext cx="551538" cy="15553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496384" y="4062975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6384" y="4062975"/>
                <a:ext cx="809897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237424" y="3616883"/>
            <a:ext cx="551538" cy="155533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514496" y="3616883"/>
            <a:ext cx="551538" cy="155533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791568" y="3616883"/>
            <a:ext cx="551538" cy="155533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068641" y="3616883"/>
            <a:ext cx="551538" cy="155533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360363" y="3619924"/>
            <a:ext cx="551538" cy="155533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637435" y="3619924"/>
            <a:ext cx="551538" cy="155533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914507" y="3619924"/>
            <a:ext cx="551538" cy="155533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191580" y="3619924"/>
            <a:ext cx="551538" cy="15553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504368" y="4053839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4368" y="4053839"/>
                <a:ext cx="809897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4114800" y="4077953"/>
            <a:ext cx="6923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20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108727" y="2454189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8727" y="2454189"/>
                <a:ext cx="809897" cy="58477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491604"/>
                <a:ext cx="7497474" cy="5324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   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91604"/>
                <a:ext cx="7497474" cy="5324535"/>
              </a:xfrm>
              <a:prstGeom prst="rect">
                <a:avLst/>
              </a:prstGeom>
              <a:blipFill>
                <a:blip r:embed="rId5"/>
                <a:stretch>
                  <a:fillRect l="-1709" t="-1145" b="-24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69459" y="426584"/>
            <a:ext cx="551538" cy="15553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546531" y="426584"/>
            <a:ext cx="551538" cy="155533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823603" y="426584"/>
            <a:ext cx="551538" cy="15553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100676" y="426584"/>
            <a:ext cx="551538" cy="15553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373778" y="849084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3778" y="849084"/>
                <a:ext cx="809897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011051" y="443867"/>
            <a:ext cx="551538" cy="15553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288123" y="443867"/>
            <a:ext cx="551538" cy="15553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881801" y="844730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1801" y="844730"/>
                <a:ext cx="809897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68156" y="1981922"/>
            <a:ext cx="551538" cy="155533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545228" y="1981922"/>
            <a:ext cx="551538" cy="15553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476983" y="3185122"/>
            <a:ext cx="261965" cy="30077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476983" y="2935043"/>
            <a:ext cx="261965" cy="30077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476983" y="2671903"/>
            <a:ext cx="261965" cy="30077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702353" y="3185122"/>
            <a:ext cx="261965" cy="30077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702353" y="2935043"/>
            <a:ext cx="261965" cy="3007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822300" y="1981922"/>
            <a:ext cx="551538" cy="155533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99373" y="1981922"/>
            <a:ext cx="551538" cy="15553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790490" y="2404422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490" y="2404422"/>
                <a:ext cx="809897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427763" y="1999205"/>
            <a:ext cx="551538" cy="155533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704835" y="1999205"/>
            <a:ext cx="551538" cy="15553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496384" y="4062975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6384" y="4062975"/>
                <a:ext cx="809897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37424" y="3616883"/>
            <a:ext cx="551538" cy="155533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514496" y="3616883"/>
            <a:ext cx="551538" cy="155533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791568" y="3616883"/>
            <a:ext cx="551538" cy="155533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68641" y="3616883"/>
            <a:ext cx="551538" cy="155533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360363" y="3619924"/>
            <a:ext cx="551538" cy="155533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637435" y="3619924"/>
            <a:ext cx="551538" cy="155533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14507" y="3619924"/>
            <a:ext cx="551538" cy="155533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191580" y="3619924"/>
            <a:ext cx="551538" cy="15553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504368" y="4053839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4368" y="4053839"/>
                <a:ext cx="809897" cy="58477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4114800" y="4077953"/>
            <a:ext cx="6923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20</a:t>
            </a:r>
            <a:endParaRPr lang="en-GB" sz="3200" dirty="0"/>
          </a:p>
        </p:txBody>
      </p:sp>
      <p:sp>
        <p:nvSpPr>
          <p:cNvPr id="38" name="TextBox 37"/>
          <p:cNvSpPr txBox="1"/>
          <p:nvPr/>
        </p:nvSpPr>
        <p:spPr>
          <a:xfrm>
            <a:off x="4613950" y="849084"/>
            <a:ext cx="6923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841057" y="2446700"/>
            <a:ext cx="6923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197987" y="4070464"/>
            <a:ext cx="6923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081597" y="5203313"/>
            <a:ext cx="6923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108727" y="2454189"/>
                <a:ext cx="8098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8727" y="2454189"/>
                <a:ext cx="809897" cy="58477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64377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14" y="4150379"/>
            <a:ext cx="1788305" cy="215719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824601" y="2604884"/>
            <a:ext cx="1053784" cy="1251353"/>
            <a:chOff x="860614" y="1683087"/>
            <a:chExt cx="1264023" cy="1401994"/>
          </a:xfrm>
        </p:grpSpPr>
        <p:sp>
          <p:nvSpPr>
            <p:cNvPr id="5" name="Cube 4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100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pencils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84" y="2617767"/>
            <a:ext cx="1123587" cy="1281839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868941" y="1698601"/>
            <a:ext cx="1053784" cy="1251353"/>
            <a:chOff x="860614" y="1683087"/>
            <a:chExt cx="1264023" cy="1401994"/>
          </a:xfrm>
        </p:grpSpPr>
        <p:sp>
          <p:nvSpPr>
            <p:cNvPr id="11" name="Cube 10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100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pencils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897283" y="2607817"/>
            <a:ext cx="1053784" cy="1251353"/>
            <a:chOff x="860614" y="1683087"/>
            <a:chExt cx="1264023" cy="1401994"/>
          </a:xfrm>
        </p:grpSpPr>
        <p:sp>
          <p:nvSpPr>
            <p:cNvPr id="15" name="Cube 14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100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pencils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30356" y="1690381"/>
            <a:ext cx="1053784" cy="1251353"/>
            <a:chOff x="860614" y="1683087"/>
            <a:chExt cx="1264023" cy="1401994"/>
          </a:xfrm>
        </p:grpSpPr>
        <p:sp>
          <p:nvSpPr>
            <p:cNvPr id="19" name="Cube 18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100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pencils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2" name="Rectangle 21"/>
          <p:cNvSpPr/>
          <p:nvPr/>
        </p:nvSpPr>
        <p:spPr>
          <a:xfrm>
            <a:off x="3484430" y="1722929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pencils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78086" y="1736698"/>
            <a:ext cx="775142" cy="8259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663" y="2600689"/>
            <a:ext cx="1123587" cy="128183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908" y="2600689"/>
            <a:ext cx="1123587" cy="128183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153" y="2600689"/>
            <a:ext cx="1123587" cy="128183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831" y="2600689"/>
            <a:ext cx="1123587" cy="1281839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3479615" y="2427277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pencils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73271" y="2441046"/>
            <a:ext cx="775142" cy="82598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3479615" y="3119799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pencils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73271" y="3133568"/>
            <a:ext cx="775142" cy="825983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998039" y="923117"/>
            <a:ext cx="68071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 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pencils altogether?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4801891" y="4150379"/>
                <a:ext cx="6807183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435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455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1891" y="4150379"/>
                <a:ext cx="6807183" cy="707886"/>
              </a:xfrm>
              <a:prstGeom prst="rect">
                <a:avLst/>
              </a:prstGeom>
              <a:blipFill>
                <a:blip r:embed="rId7"/>
                <a:stretch>
                  <a:fillRect l="-32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Group 7"/>
          <p:cNvGrpSpPr/>
          <p:nvPr/>
        </p:nvGrpSpPr>
        <p:grpSpPr>
          <a:xfrm>
            <a:off x="2948118" y="4821815"/>
            <a:ext cx="1144788" cy="814332"/>
            <a:chOff x="2948118" y="4821815"/>
            <a:chExt cx="1144788" cy="814332"/>
          </a:xfrm>
        </p:grpSpPr>
        <p:sp>
          <p:nvSpPr>
            <p:cNvPr id="40" name="Rectangle 39"/>
            <p:cNvSpPr/>
            <p:nvPr/>
          </p:nvSpPr>
          <p:spPr>
            <a:xfrm>
              <a:off x="2948118" y="4821815"/>
              <a:ext cx="1144788" cy="583022"/>
            </a:xfrm>
            <a:prstGeom prst="rect">
              <a:avLst/>
            </a:prstGeom>
            <a:solidFill>
              <a:srgbClr val="FFD9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 pencils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41774" y="4835584"/>
              <a:ext cx="775142" cy="825983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4349269" y="4821815"/>
            <a:ext cx="1144788" cy="814332"/>
            <a:chOff x="4349269" y="4821815"/>
            <a:chExt cx="1144788" cy="814332"/>
          </a:xfrm>
        </p:grpSpPr>
        <p:sp>
          <p:nvSpPr>
            <p:cNvPr id="42" name="Rectangle 41"/>
            <p:cNvSpPr/>
            <p:nvPr/>
          </p:nvSpPr>
          <p:spPr>
            <a:xfrm>
              <a:off x="4349269" y="4821815"/>
              <a:ext cx="1144788" cy="583022"/>
            </a:xfrm>
            <a:prstGeom prst="rect">
              <a:avLst/>
            </a:prstGeom>
            <a:solidFill>
              <a:srgbClr val="FFD9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 pencils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642925" y="4835584"/>
              <a:ext cx="775142" cy="825983"/>
            </a:xfrm>
            <a:prstGeom prst="rect">
              <a:avLst/>
            </a:prstGeom>
          </p:spPr>
        </p:pic>
      </p:grpSp>
      <p:sp>
        <p:nvSpPr>
          <p:cNvPr id="3" name="Rectangle 2"/>
          <p:cNvSpPr/>
          <p:nvPr/>
        </p:nvSpPr>
        <p:spPr>
          <a:xfrm>
            <a:off x="3629150" y="-11586"/>
            <a:ext cx="1401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DO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17689" y="6075226"/>
            <a:ext cx="72700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>
                <a:latin typeface="Calibri" panose="020F0502020204030204" pitchFamily="34" charset="0"/>
                <a:ea typeface="Comic Sans MS" panose="030F0702030302020204" pitchFamily="66" charset="0"/>
              </a:rPr>
              <a:t>I know that ____ tens plus ____ tens equals _____ tens. Therefore _ _ _ + _ _ = _ _  _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871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05711 -0.148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7" y="-740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48148E-6 L -0.09618 -0.0483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9" y="-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4284">
            <a:off x="6433312" y="4015329"/>
            <a:ext cx="2124075" cy="2333625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824601" y="2604884"/>
            <a:ext cx="1053784" cy="1251353"/>
            <a:chOff x="860614" y="1683087"/>
            <a:chExt cx="1264023" cy="1401994"/>
          </a:xfrm>
        </p:grpSpPr>
        <p:sp>
          <p:nvSpPr>
            <p:cNvPr id="5" name="Cube 4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100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pencils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947" y="2053302"/>
            <a:ext cx="1123587" cy="1281839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868941" y="1698601"/>
            <a:ext cx="1053784" cy="1251353"/>
            <a:chOff x="860614" y="1683087"/>
            <a:chExt cx="1264023" cy="1401994"/>
          </a:xfrm>
        </p:grpSpPr>
        <p:sp>
          <p:nvSpPr>
            <p:cNvPr id="11" name="Cube 10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100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pencils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897283" y="2607817"/>
            <a:ext cx="1053784" cy="1251353"/>
            <a:chOff x="860614" y="1683087"/>
            <a:chExt cx="1264023" cy="1401994"/>
          </a:xfrm>
        </p:grpSpPr>
        <p:sp>
          <p:nvSpPr>
            <p:cNvPr id="15" name="Cube 14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100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pencils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30356" y="1690381"/>
            <a:ext cx="1053784" cy="1251353"/>
            <a:chOff x="860614" y="1683087"/>
            <a:chExt cx="1264023" cy="1401994"/>
          </a:xfrm>
        </p:grpSpPr>
        <p:sp>
          <p:nvSpPr>
            <p:cNvPr id="19" name="Cube 18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100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pencils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2" name="Rectangle 21"/>
          <p:cNvSpPr/>
          <p:nvPr/>
        </p:nvSpPr>
        <p:spPr>
          <a:xfrm>
            <a:off x="3484430" y="1722929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pencils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78086" y="1736698"/>
            <a:ext cx="775142" cy="8259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359" y="2049362"/>
            <a:ext cx="1123587" cy="128183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908" y="2049362"/>
            <a:ext cx="1123587" cy="128183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153" y="2049362"/>
            <a:ext cx="1123587" cy="128183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831" y="2049362"/>
            <a:ext cx="1123587" cy="1281839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3479615" y="2427277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pencils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73271" y="2441046"/>
            <a:ext cx="775142" cy="825983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3479615" y="3119799"/>
            <a:ext cx="1144788" cy="814332"/>
            <a:chOff x="3479615" y="3119799"/>
            <a:chExt cx="1144788" cy="814332"/>
          </a:xfrm>
        </p:grpSpPr>
        <p:sp>
          <p:nvSpPr>
            <p:cNvPr id="34" name="Rectangle 33"/>
            <p:cNvSpPr/>
            <p:nvPr/>
          </p:nvSpPr>
          <p:spPr>
            <a:xfrm>
              <a:off x="3479615" y="3119799"/>
              <a:ext cx="1144788" cy="583022"/>
            </a:xfrm>
            <a:prstGeom prst="rect">
              <a:avLst/>
            </a:prstGeom>
            <a:solidFill>
              <a:srgbClr val="FFD9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 pencils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773271" y="3133568"/>
              <a:ext cx="775142" cy="825983"/>
            </a:xfrm>
            <a:prstGeom prst="rect">
              <a:avLst/>
            </a:prstGeom>
          </p:spPr>
        </p:pic>
      </p:grpSp>
      <p:sp>
        <p:nvSpPr>
          <p:cNvPr id="36" name="Rectangle 35"/>
          <p:cNvSpPr/>
          <p:nvPr/>
        </p:nvSpPr>
        <p:spPr>
          <a:xfrm>
            <a:off x="998039" y="640788"/>
            <a:ext cx="68071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 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pencils will</a:t>
            </a:r>
            <a:r>
              <a:rPr kumimoji="0" lang="en-GB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be left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026676" y="4400376"/>
                <a:ext cx="6807183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455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425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676" y="4400376"/>
                <a:ext cx="6807183" cy="707886"/>
              </a:xfrm>
              <a:prstGeom prst="rect">
                <a:avLst/>
              </a:prstGeom>
              <a:blipFill>
                <a:blip r:embed="rId7"/>
                <a:stretch>
                  <a:fillRect l="-3133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Group 7"/>
          <p:cNvGrpSpPr/>
          <p:nvPr/>
        </p:nvGrpSpPr>
        <p:grpSpPr>
          <a:xfrm>
            <a:off x="3484430" y="3810840"/>
            <a:ext cx="1144788" cy="814332"/>
            <a:chOff x="2948118" y="4821815"/>
            <a:chExt cx="1144788" cy="814332"/>
          </a:xfrm>
        </p:grpSpPr>
        <p:sp>
          <p:nvSpPr>
            <p:cNvPr id="40" name="Rectangle 39"/>
            <p:cNvSpPr/>
            <p:nvPr/>
          </p:nvSpPr>
          <p:spPr>
            <a:xfrm>
              <a:off x="2948118" y="4821815"/>
              <a:ext cx="1144788" cy="583022"/>
            </a:xfrm>
            <a:prstGeom prst="rect">
              <a:avLst/>
            </a:prstGeom>
            <a:solidFill>
              <a:srgbClr val="FFD9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 pencils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41774" y="4835584"/>
              <a:ext cx="775142" cy="825983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3507997" y="4500701"/>
            <a:ext cx="1144788" cy="814332"/>
            <a:chOff x="4349269" y="4821815"/>
            <a:chExt cx="1144788" cy="814332"/>
          </a:xfrm>
        </p:grpSpPr>
        <p:sp>
          <p:nvSpPr>
            <p:cNvPr id="42" name="Rectangle 41"/>
            <p:cNvSpPr/>
            <p:nvPr/>
          </p:nvSpPr>
          <p:spPr>
            <a:xfrm>
              <a:off x="4349269" y="4821815"/>
              <a:ext cx="1144788" cy="583022"/>
            </a:xfrm>
            <a:prstGeom prst="rect">
              <a:avLst/>
            </a:prstGeom>
            <a:solidFill>
              <a:srgbClr val="FFD9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 pencils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642925" y="4835584"/>
              <a:ext cx="775142" cy="825983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4910447" y="3425330"/>
            <a:ext cx="2150443" cy="883021"/>
            <a:chOff x="5283487" y="1440086"/>
            <a:chExt cx="2150443" cy="883021"/>
          </a:xfrm>
        </p:grpSpPr>
        <p:sp>
          <p:nvSpPr>
            <p:cNvPr id="44" name="Rounded Rectangular Callout 43"/>
            <p:cNvSpPr/>
            <p:nvPr/>
          </p:nvSpPr>
          <p:spPr>
            <a:xfrm>
              <a:off x="5283487" y="1440086"/>
              <a:ext cx="2150443" cy="883021"/>
            </a:xfrm>
            <a:prstGeom prst="wedgeRoundRectCallout">
              <a:avLst>
                <a:gd name="adj1" fmla="val 38116"/>
                <a:gd name="adj2" fmla="val 75028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5288302" y="1478462"/>
              <a:ext cx="214562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We need 30 pencils please.</a:t>
              </a:r>
              <a:endParaRPr lang="en-GB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39621" y="-11586"/>
            <a:ext cx="21804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17689" y="6075226"/>
            <a:ext cx="72700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>
                <a:latin typeface="Calibri" panose="020F0502020204030204" pitchFamily="34" charset="0"/>
                <a:ea typeface="Comic Sans MS" panose="030F0702030302020204" pitchFamily="66" charset="0"/>
              </a:rPr>
              <a:t>I know that ____ tens plus ____ tens equals _____ tens. Therefore _ _ _ + _ _ = _ _  _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604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7 L 0.19965 0.2180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83" y="1090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0.22257 0.13449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28" y="6713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0.24653 0.0594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26" y="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152</a:t>
                </a: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Rectangle 95"/>
              <p:cNvSpPr/>
              <p:nvPr/>
            </p:nvSpPr>
            <p:spPr>
              <a:xfrm>
                <a:off x="3231762" y="63441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192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6" name="Rectangle 9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1762" y="634417"/>
                <a:ext cx="6807183" cy="769441"/>
              </a:xfrm>
              <a:prstGeom prst="rect">
                <a:avLst/>
              </a:prstGeom>
              <a:blipFill>
                <a:blip r:embed="rId6"/>
                <a:stretch>
                  <a:fillRect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3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848339" y="2388825"/>
            <a:ext cx="1638300" cy="17145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288092" y="2320389"/>
            <a:ext cx="622896" cy="175656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751608" y="3309084"/>
            <a:ext cx="333193" cy="38255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539896" y="2320389"/>
            <a:ext cx="622896" cy="175656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791700" y="2320389"/>
            <a:ext cx="622896" cy="175656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043504" y="2320389"/>
            <a:ext cx="622896" cy="175656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295309" y="2320389"/>
            <a:ext cx="622896" cy="175656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759795" y="3564062"/>
            <a:ext cx="333193" cy="38255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11136" y="3776038"/>
            <a:ext cx="622896" cy="175656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562940" y="3776038"/>
            <a:ext cx="622896" cy="175656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814744" y="3776038"/>
            <a:ext cx="622896" cy="175656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066548" y="3776038"/>
            <a:ext cx="622896" cy="1756569"/>
          </a:xfrm>
          <a:prstGeom prst="rect">
            <a:avLst/>
          </a:prstGeom>
        </p:spPr>
      </p:pic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340187"/>
              </p:ext>
            </p:extLst>
          </p:nvPr>
        </p:nvGraphicFramePr>
        <p:xfrm>
          <a:off x="4426227" y="2443396"/>
          <a:ext cx="3546222" cy="31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7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60838" y="2975466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6636" y="2975466"/>
            <a:ext cx="410901" cy="402764"/>
          </a:xfrm>
          <a:prstGeom prst="rect">
            <a:avLst/>
          </a:prstGeom>
        </p:spPr>
      </p:pic>
      <p:pic>
        <p:nvPicPr>
          <p:cNvPr id="52" name="Picture 5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4018" y="2975466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32677" y="2975466"/>
            <a:ext cx="410901" cy="402764"/>
          </a:xfrm>
          <a:prstGeom prst="rect">
            <a:avLst/>
          </a:prstGeom>
        </p:spPr>
      </p:pic>
      <p:pic>
        <p:nvPicPr>
          <p:cNvPr id="82" name="Picture 8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4018" y="3365947"/>
            <a:ext cx="410901" cy="402764"/>
          </a:xfrm>
          <a:prstGeom prst="rect">
            <a:avLst/>
          </a:prstGeom>
        </p:spPr>
      </p:pic>
      <p:pic>
        <p:nvPicPr>
          <p:cNvPr id="91" name="Picture 9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44807" y="3365947"/>
            <a:ext cx="410901" cy="402764"/>
          </a:xfrm>
          <a:prstGeom prst="rect">
            <a:avLst/>
          </a:prstGeom>
        </p:spPr>
      </p:pic>
      <p:pic>
        <p:nvPicPr>
          <p:cNvPr id="94" name="Picture 9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4018" y="3766832"/>
            <a:ext cx="410901" cy="402764"/>
          </a:xfrm>
          <a:prstGeom prst="rect">
            <a:avLst/>
          </a:prstGeom>
        </p:spPr>
      </p:pic>
      <p:pic>
        <p:nvPicPr>
          <p:cNvPr id="97" name="Picture 9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44807" y="3766832"/>
            <a:ext cx="410901" cy="402764"/>
          </a:xfrm>
          <a:prstGeom prst="rect">
            <a:avLst/>
          </a:prstGeom>
        </p:spPr>
      </p:pic>
      <p:pic>
        <p:nvPicPr>
          <p:cNvPr id="98" name="Picture 9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4018" y="4165739"/>
            <a:ext cx="410901" cy="402764"/>
          </a:xfrm>
          <a:prstGeom prst="rect">
            <a:avLst/>
          </a:prstGeom>
        </p:spPr>
      </p:pic>
      <p:pic>
        <p:nvPicPr>
          <p:cNvPr id="99" name="Picture 9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44807" y="4165739"/>
            <a:ext cx="410901" cy="402764"/>
          </a:xfrm>
          <a:prstGeom prst="rect">
            <a:avLst/>
          </a:prstGeom>
        </p:spPr>
      </p:pic>
      <p:pic>
        <p:nvPicPr>
          <p:cNvPr id="100" name="Picture 9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4018" y="4580303"/>
            <a:ext cx="410901" cy="402764"/>
          </a:xfrm>
          <a:prstGeom prst="rect">
            <a:avLst/>
          </a:prstGeom>
        </p:spPr>
      </p:pic>
      <p:pic>
        <p:nvPicPr>
          <p:cNvPr id="101" name="Picture 10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44807" y="4580303"/>
            <a:ext cx="410901" cy="402764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4696952" y="4953664"/>
            <a:ext cx="8964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5975444" y="4949846"/>
            <a:ext cx="8964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7186245" y="4949845"/>
            <a:ext cx="8964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5991902" y="4938046"/>
            <a:ext cx="8964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107309" y="-11586"/>
            <a:ext cx="24450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17689" y="6075226"/>
            <a:ext cx="72700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>
                <a:latin typeface="Calibri" panose="020F0502020204030204" pitchFamily="34" charset="0"/>
                <a:ea typeface="Comic Sans MS" panose="030F0702030302020204" pitchFamily="66" charset="0"/>
              </a:rPr>
              <a:t>I know that ____ tens plus ____ tens equals _____ tens. Therefore _ _ _ + _ _ = _ _  _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443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  <p:bldP spid="109" grpId="0"/>
      <p:bldP spid="110" grpId="0"/>
      <p:bldP spid="110" grpId="1"/>
      <p:bldP spid="111" grpId="0"/>
      <p:bldP spid="1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152</a:t>
                </a: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Rectangle 95"/>
              <p:cNvSpPr/>
              <p:nvPr/>
            </p:nvSpPr>
            <p:spPr>
              <a:xfrm>
                <a:off x="3231762" y="63441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112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6" name="Rectangle 9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1762" y="634417"/>
                <a:ext cx="6807183" cy="769441"/>
              </a:xfrm>
              <a:prstGeom prst="rect">
                <a:avLst/>
              </a:prstGeom>
              <a:blipFill>
                <a:blip r:embed="rId6"/>
                <a:stretch>
                  <a:fillRect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3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848339" y="2388825"/>
            <a:ext cx="1638300" cy="17145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288092" y="2320389"/>
            <a:ext cx="622896" cy="175656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751608" y="3309084"/>
            <a:ext cx="333193" cy="38255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539896" y="2320389"/>
            <a:ext cx="622896" cy="175656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791700" y="2320389"/>
            <a:ext cx="622896" cy="175656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043504" y="2320389"/>
            <a:ext cx="622896" cy="175656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295309" y="2320389"/>
            <a:ext cx="622896" cy="175656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759795" y="3564062"/>
            <a:ext cx="333193" cy="382554"/>
          </a:xfrm>
          <a:prstGeom prst="rect">
            <a:avLst/>
          </a:prstGeom>
        </p:spPr>
      </p:pic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340187"/>
              </p:ext>
            </p:extLst>
          </p:nvPr>
        </p:nvGraphicFramePr>
        <p:xfrm>
          <a:off x="4426227" y="2443396"/>
          <a:ext cx="3546222" cy="31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7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60838" y="2975466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6636" y="2975466"/>
            <a:ext cx="410901" cy="402764"/>
          </a:xfrm>
          <a:prstGeom prst="rect">
            <a:avLst/>
          </a:prstGeom>
        </p:spPr>
      </p:pic>
      <p:pic>
        <p:nvPicPr>
          <p:cNvPr id="52" name="Picture 5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4018" y="2975466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32677" y="2975466"/>
            <a:ext cx="410901" cy="402764"/>
          </a:xfrm>
          <a:prstGeom prst="rect">
            <a:avLst/>
          </a:prstGeom>
        </p:spPr>
      </p:pic>
      <p:pic>
        <p:nvPicPr>
          <p:cNvPr id="82" name="Picture 8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4018" y="3365947"/>
            <a:ext cx="410901" cy="402764"/>
          </a:xfrm>
          <a:prstGeom prst="rect">
            <a:avLst/>
          </a:prstGeom>
        </p:spPr>
      </p:pic>
      <p:pic>
        <p:nvPicPr>
          <p:cNvPr id="91" name="Picture 9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44807" y="3365947"/>
            <a:ext cx="410901" cy="402764"/>
          </a:xfrm>
          <a:prstGeom prst="rect">
            <a:avLst/>
          </a:prstGeom>
        </p:spPr>
      </p:pic>
      <p:pic>
        <p:nvPicPr>
          <p:cNvPr id="94" name="Picture 9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4018" y="3766832"/>
            <a:ext cx="410901" cy="402764"/>
          </a:xfrm>
          <a:prstGeom prst="rect">
            <a:avLst/>
          </a:prstGeom>
        </p:spPr>
      </p:pic>
      <p:pic>
        <p:nvPicPr>
          <p:cNvPr id="97" name="Picture 9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44807" y="3766832"/>
            <a:ext cx="410901" cy="402764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4696952" y="4953664"/>
            <a:ext cx="8964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5975444" y="4949846"/>
            <a:ext cx="8964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7186245" y="4949845"/>
            <a:ext cx="8964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5991902" y="4938046"/>
            <a:ext cx="8964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 flipV="1">
            <a:off x="3415103" y="287134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3164242" y="289456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2895817" y="287500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2665790" y="287569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5698875" y="3345831"/>
            <a:ext cx="1035984" cy="823765"/>
          </a:xfrm>
          <a:prstGeom prst="rect">
            <a:avLst/>
          </a:prstGeom>
          <a:noFill/>
          <a:ln w="38100" cap="flat" cmpd="sng" algn="ctr">
            <a:solidFill>
              <a:srgbClr val="5B9BD5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239621" y="-11586"/>
            <a:ext cx="21804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DO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17689" y="6075226"/>
            <a:ext cx="72700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>
                <a:latin typeface="Calibri" panose="020F0502020204030204" pitchFamily="34" charset="0"/>
                <a:ea typeface="Comic Sans MS" panose="030F0702030302020204" pitchFamily="66" charset="0"/>
              </a:rPr>
              <a:t>I know that ____ tens plus ____ tens equals _____ tens. Therefore _ _ _ + _ _ = _ _  _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28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  <p:bldP spid="109" grpId="0"/>
      <p:bldP spid="110" grpId="0"/>
      <p:bldP spid="110" grpId="1"/>
      <p:bldP spid="111" grpId="0"/>
      <p:bldP spid="112" grpId="0"/>
      <p:bldP spid="55" grpId="0" animBg="1"/>
      <p:bldP spid="5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12885" y="1581314"/>
            <a:ext cx="680718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725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563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806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75971" y="361610"/>
            <a:ext cx="680718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lang="en-GB" sz="32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Add 20 to each number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3278224" y="1998618"/>
            <a:ext cx="1481462" cy="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399247" y="1269056"/>
                <a:ext cx="1113234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9247" y="1269056"/>
                <a:ext cx="1113234" cy="769441"/>
              </a:xfrm>
              <a:prstGeom prst="rect">
                <a:avLst/>
              </a:prstGeom>
              <a:blipFill>
                <a:blip r:embed="rId5"/>
                <a:stretch>
                  <a:fillRect r="-1648" b="-15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5023294" y="1581314"/>
            <a:ext cx="11863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745</a:t>
            </a:r>
            <a:endParaRPr kumimoji="0" lang="en-GB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97108" y="1581313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307517" y="1581312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3331703" y="3378926"/>
            <a:ext cx="1481462" cy="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452726" y="2649364"/>
                <a:ext cx="1113234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726" y="2649364"/>
                <a:ext cx="1113234" cy="769441"/>
              </a:xfrm>
              <a:prstGeom prst="rect">
                <a:avLst/>
              </a:prstGeom>
              <a:blipFill>
                <a:blip r:embed="rId6"/>
                <a:stretch>
                  <a:fillRect r="-1639" b="-15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4954668" y="2935528"/>
            <a:ext cx="11863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4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583</a:t>
            </a:r>
            <a:endParaRPr kumimoji="0" lang="en-GB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3278224" y="4759231"/>
            <a:ext cx="1481462" cy="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399247" y="4029669"/>
                <a:ext cx="1113234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9247" y="4029669"/>
                <a:ext cx="1113234" cy="769441"/>
              </a:xfrm>
              <a:prstGeom prst="rect">
                <a:avLst/>
              </a:prstGeom>
              <a:blipFill>
                <a:blip r:embed="rId7"/>
                <a:stretch>
                  <a:fillRect r="-1648" b="-15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4954668" y="4289742"/>
            <a:ext cx="11863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4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826</a:t>
            </a:r>
            <a:endParaRPr kumimoji="0" lang="en-GB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79694" y="1576832"/>
            <a:ext cx="1401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DO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69937" y="2858583"/>
            <a:ext cx="21804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-100529" y="4212797"/>
            <a:ext cx="24450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79694" y="5659727"/>
            <a:ext cx="72700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>
                <a:latin typeface="Calibri" panose="020F0502020204030204" pitchFamily="34" charset="0"/>
                <a:ea typeface="Comic Sans MS" panose="030F0702030302020204" pitchFamily="66" charset="0"/>
              </a:rPr>
              <a:t>I know that ____ tens plus ____ tens equals _____ tens. Therefore _ _ _ + _ _ = _ _  _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4" grpId="0"/>
      <p:bldP spid="15" grpId="0"/>
      <p:bldP spid="17" grpId="0"/>
      <p:bldP spid="18" grpId="0"/>
      <p:bldP spid="20" grpId="0"/>
      <p:bldP spid="2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12885" y="1581314"/>
            <a:ext cx="680718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39</a:t>
            </a: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3278224" y="1998618"/>
            <a:ext cx="1481462" cy="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399246" y="1269056"/>
                <a:ext cx="1360439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9246" y="1269056"/>
                <a:ext cx="1360439" cy="769441"/>
              </a:xfrm>
              <a:prstGeom prst="rect">
                <a:avLst/>
              </a:prstGeom>
              <a:blipFill>
                <a:blip r:embed="rId5"/>
                <a:stretch>
                  <a:fillRect b="-15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5023294" y="1581314"/>
            <a:ext cx="11863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355</a:t>
            </a:r>
            <a:endParaRPr kumimoji="0" lang="en-GB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97180" y="1581308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305729" y="1581314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3331703" y="3378926"/>
            <a:ext cx="1481462" cy="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452726" y="2649364"/>
                <a:ext cx="1113234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726" y="2649364"/>
                <a:ext cx="1113234" cy="769441"/>
              </a:xfrm>
              <a:prstGeom prst="rect">
                <a:avLst/>
              </a:prstGeom>
              <a:blipFill>
                <a:blip r:embed="rId6"/>
                <a:stretch>
                  <a:fillRect r="-1639" b="-15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4954668" y="2935528"/>
            <a:ext cx="11863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</a:t>
            </a:r>
            <a:r>
              <a:rPr lang="en-GB" sz="44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3278224" y="4759231"/>
            <a:ext cx="1481462" cy="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399247" y="4029669"/>
                <a:ext cx="1113234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9247" y="4029669"/>
                <a:ext cx="1113234" cy="769441"/>
              </a:xfrm>
              <a:prstGeom prst="rect">
                <a:avLst/>
              </a:prstGeom>
              <a:blipFill>
                <a:blip r:embed="rId7"/>
                <a:stretch>
                  <a:fillRect r="-5495" b="-15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4954668" y="4289742"/>
            <a:ext cx="11863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  <a:r>
              <a:rPr lang="en-GB" sz="44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kumimoji="0" lang="en-GB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491801" y="2924770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241062" y="2933712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496359" y="4263615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238276" y="4289748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31896" y="564581"/>
            <a:ext cx="6596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operation does each arrow represent?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>
            <a:off x="479694" y="1576832"/>
            <a:ext cx="1401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DO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69937" y="2858583"/>
            <a:ext cx="21804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-100529" y="4212797"/>
            <a:ext cx="24450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37412" y="5705531"/>
            <a:ext cx="72700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>
                <a:latin typeface="Calibri" panose="020F0502020204030204" pitchFamily="34" charset="0"/>
                <a:ea typeface="Comic Sans MS" panose="030F0702030302020204" pitchFamily="66" charset="0"/>
              </a:rPr>
              <a:t>I know that ____ tens plus ____ tens equals _____ tens. Therefore _ _ _ + _ _ = _ _  _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982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  <p:bldP spid="17" grpId="0"/>
      <p:bldP spid="21" grpId="0"/>
      <p:bldP spid="2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98893" y="2996172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G Primary Penmanship" panose="02000506000000020003" pitchFamily="2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8893" y="2996172"/>
                <a:ext cx="643125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Group 7"/>
          <p:cNvGrpSpPr/>
          <p:nvPr/>
        </p:nvGrpSpPr>
        <p:grpSpPr>
          <a:xfrm>
            <a:off x="911987" y="2868036"/>
            <a:ext cx="1110345" cy="930756"/>
            <a:chOff x="1800261" y="1431121"/>
            <a:chExt cx="1110345" cy="930756"/>
          </a:xfrm>
        </p:grpSpPr>
        <p:sp>
          <p:nvSpPr>
            <p:cNvPr id="9" name="Rounded Rectangle 8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619559" y="2889636"/>
            <a:ext cx="1110345" cy="930756"/>
            <a:chOff x="1800261" y="1431121"/>
            <a:chExt cx="1110345" cy="930756"/>
          </a:xfrm>
        </p:grpSpPr>
        <p:sp>
          <p:nvSpPr>
            <p:cNvPr id="12" name="Rounded Rectangle 11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878640" y="1468869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451790" y="2902988"/>
            <a:ext cx="1110345" cy="930756"/>
            <a:chOff x="1800261" y="1431121"/>
            <a:chExt cx="1110345" cy="930756"/>
          </a:xfrm>
        </p:grpSpPr>
        <p:sp>
          <p:nvSpPr>
            <p:cNvPr id="15" name="Rounded Rectangle 14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0</a:t>
              </a:r>
            </a:p>
          </p:txBody>
        </p:sp>
      </p:grpSp>
      <p:sp>
        <p:nvSpPr>
          <p:cNvPr id="17" name="Rounded Rectangle 16"/>
          <p:cNvSpPr/>
          <p:nvPr/>
        </p:nvSpPr>
        <p:spPr>
          <a:xfrm rot="5400000">
            <a:off x="3512623" y="3038131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7566" y="3031901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G Primary Penmanship" panose="02000506000000020003" pitchFamily="2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566" y="3031901"/>
                <a:ext cx="643125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3768505" y="2968032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2319609" y="2881044"/>
            <a:ext cx="1110345" cy="930756"/>
            <a:chOff x="1800261" y="1431121"/>
            <a:chExt cx="1110345" cy="930756"/>
          </a:xfrm>
        </p:grpSpPr>
        <p:sp>
          <p:nvSpPr>
            <p:cNvPr id="21" name="Rounded Rectangle 20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878640" y="1468869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8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842466" y="2889636"/>
            <a:ext cx="1110345" cy="930756"/>
            <a:chOff x="1800261" y="1431121"/>
            <a:chExt cx="1110345" cy="930756"/>
          </a:xfrm>
        </p:grpSpPr>
        <p:sp>
          <p:nvSpPr>
            <p:cNvPr id="24" name="Rounded Rectangle 23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392507" y="2902988"/>
            <a:ext cx="1110345" cy="930756"/>
            <a:chOff x="1800261" y="1431121"/>
            <a:chExt cx="1110345" cy="930756"/>
          </a:xfrm>
        </p:grpSpPr>
        <p:sp>
          <p:nvSpPr>
            <p:cNvPr id="27" name="Rounded Rectangle 26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878640" y="1468869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8</a:t>
              </a:r>
            </a:p>
          </p:txBody>
        </p:sp>
      </p:grpSp>
      <p:sp>
        <p:nvSpPr>
          <p:cNvPr id="29" name="Rounded Rectangle 28"/>
          <p:cNvSpPr/>
          <p:nvPr/>
        </p:nvSpPr>
        <p:spPr>
          <a:xfrm rot="5400000">
            <a:off x="6455137" y="3041618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688248" y="2966188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768505" y="2968032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688248" y="2966188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68505" y="2968032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688248" y="2966188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768505" y="2968032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688248" y="2966188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0821" y="1145714"/>
            <a:ext cx="1412761" cy="172232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11597" y="97346"/>
            <a:ext cx="23008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Plenary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681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9" grpId="0"/>
      <p:bldP spid="1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10.3|7.7|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.6|8.3|12.2|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6.6|8.2|1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1|0.9|3.9|6.5|2.8|0.8|0.7|0.4|0.8|0.7|3.9|0.8|0.8|1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|0.8|5.2|5.9|2.8|0.7|0.4|0.3|0.4|0.6|5.9|3.3|1|0.8|9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2.3|4.7|0.7|11.9|9.3|8.9|0.8|4.2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|1.7|9.5|5.6|0.7|5.9|8.1|0.8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4|22|5.6|4.3|1.1|1.9|2.7|1.1|1.7|2.8|1.1|1.3|20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896F4D9-0E19-4EBA-B044-7C7CCBE99A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9481</TotalTime>
  <Words>389</Words>
  <Application>Microsoft Office PowerPoint</Application>
  <PresentationFormat>On-screen Show (4:3)</PresentationFormat>
  <Paragraphs>167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227</cp:revision>
  <dcterms:created xsi:type="dcterms:W3CDTF">2019-07-05T11:02:13Z</dcterms:created>
  <dcterms:modified xsi:type="dcterms:W3CDTF">2020-11-08T11:52:21Z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