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7"/>
  </p:notesMasterIdLst>
  <p:sldIdLst>
    <p:sldId id="303" r:id="rId5"/>
    <p:sldId id="304"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60B24D-F11A-4A5D-965C-5528173C4321}" v="59" dt="2020-04-22T13:27:03.5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31" autoAdjust="0"/>
    <p:restoredTop sz="94660"/>
  </p:normalViewPr>
  <p:slideViewPr>
    <p:cSldViewPr snapToGrid="0" snapToObjects="1">
      <p:cViewPr varScale="1">
        <p:scale>
          <a:sx n="69" d="100"/>
          <a:sy n="69" d="100"/>
        </p:scale>
        <p:origin x="164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heme" Target="theme/theme1.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userId="a6b69b49-dbeb-4360-8d97-1cbbf8be357b" providerId="ADAL" clId="{7D60B24D-F11A-4A5D-965C-5528173C4321}"/>
    <pc:docChg chg="undo redo custSel addSld delSld modSld sldOrd">
      <pc:chgData name="Hannah" userId="a6b69b49-dbeb-4360-8d97-1cbbf8be357b" providerId="ADAL" clId="{7D60B24D-F11A-4A5D-965C-5528173C4321}" dt="2020-04-22T13:27:14.486" v="1512" actId="403"/>
      <pc:docMkLst>
        <pc:docMk/>
      </pc:docMkLst>
      <pc:sldChg chg="delSp del">
        <pc:chgData name="Hannah" userId="a6b69b49-dbeb-4360-8d97-1cbbf8be357b" providerId="ADAL" clId="{7D60B24D-F11A-4A5D-965C-5528173C4321}" dt="2020-04-22T10:48:07.497" v="1" actId="47"/>
        <pc:sldMkLst>
          <pc:docMk/>
          <pc:sldMk cId="3612318682" sldId="258"/>
        </pc:sldMkLst>
        <pc:spChg chg="del">
          <ac:chgData name="Hannah" userId="a6b69b49-dbeb-4360-8d97-1cbbf8be357b" providerId="ADAL" clId="{7D60B24D-F11A-4A5D-965C-5528173C4321}" dt="2020-04-22T10:47:47.490" v="0"/>
          <ac:spMkLst>
            <pc:docMk/>
            <pc:sldMk cId="3612318682" sldId="258"/>
            <ac:spMk id="2" creationId="{85708DF9-6D54-4908-8C2D-A46912F83282}"/>
          </ac:spMkLst>
        </pc:spChg>
      </pc:sldChg>
      <pc:sldChg chg="addSp modSp">
        <pc:chgData name="Hannah" userId="a6b69b49-dbeb-4360-8d97-1cbbf8be357b" providerId="ADAL" clId="{7D60B24D-F11A-4A5D-965C-5528173C4321}" dt="2020-04-22T10:52:58.646" v="255" actId="1076"/>
        <pc:sldMkLst>
          <pc:docMk/>
          <pc:sldMk cId="3978040819" sldId="259"/>
        </pc:sldMkLst>
        <pc:spChg chg="add mod">
          <ac:chgData name="Hannah" userId="a6b69b49-dbeb-4360-8d97-1cbbf8be357b" providerId="ADAL" clId="{7D60B24D-F11A-4A5D-965C-5528173C4321}" dt="2020-04-22T10:52:55.978" v="254" actId="120"/>
          <ac:spMkLst>
            <pc:docMk/>
            <pc:sldMk cId="3978040819" sldId="259"/>
            <ac:spMk id="3" creationId="{E2E17749-B077-4EA6-880F-6C29C95869F2}"/>
          </ac:spMkLst>
        </pc:spChg>
        <pc:picChg chg="mod">
          <ac:chgData name="Hannah" userId="a6b69b49-dbeb-4360-8d97-1cbbf8be357b" providerId="ADAL" clId="{7D60B24D-F11A-4A5D-965C-5528173C4321}" dt="2020-04-22T10:52:58.646" v="255" actId="1076"/>
          <ac:picMkLst>
            <pc:docMk/>
            <pc:sldMk cId="3978040819" sldId="259"/>
            <ac:picMk id="2" creationId="{00000000-0000-0000-0000-000000000000}"/>
          </ac:picMkLst>
        </pc:picChg>
      </pc:sldChg>
      <pc:sldChg chg="modSp">
        <pc:chgData name="Hannah" userId="a6b69b49-dbeb-4360-8d97-1cbbf8be357b" providerId="ADAL" clId="{7D60B24D-F11A-4A5D-965C-5528173C4321}" dt="2020-04-22T10:53:07.094" v="257" actId="14100"/>
        <pc:sldMkLst>
          <pc:docMk/>
          <pc:sldMk cId="82488421" sldId="260"/>
        </pc:sldMkLst>
        <pc:picChg chg="mod">
          <ac:chgData name="Hannah" userId="a6b69b49-dbeb-4360-8d97-1cbbf8be357b" providerId="ADAL" clId="{7D60B24D-F11A-4A5D-965C-5528173C4321}" dt="2020-04-22T10:53:07.094" v="257" actId="14100"/>
          <ac:picMkLst>
            <pc:docMk/>
            <pc:sldMk cId="82488421" sldId="260"/>
            <ac:picMk id="2" creationId="{00000000-0000-0000-0000-000000000000}"/>
          </ac:picMkLst>
        </pc:picChg>
      </pc:sldChg>
      <pc:sldChg chg="addSp modSp">
        <pc:chgData name="Hannah" userId="a6b69b49-dbeb-4360-8d97-1cbbf8be357b" providerId="ADAL" clId="{7D60B24D-F11A-4A5D-965C-5528173C4321}" dt="2020-04-22T10:56:31.989" v="285"/>
        <pc:sldMkLst>
          <pc:docMk/>
          <pc:sldMk cId="42594053" sldId="261"/>
        </pc:sldMkLst>
        <pc:spChg chg="add">
          <ac:chgData name="Hannah" userId="a6b69b49-dbeb-4360-8d97-1cbbf8be357b" providerId="ADAL" clId="{7D60B24D-F11A-4A5D-965C-5528173C4321}" dt="2020-04-22T10:56:31.989" v="285"/>
          <ac:spMkLst>
            <pc:docMk/>
            <pc:sldMk cId="42594053" sldId="261"/>
            <ac:spMk id="4" creationId="{8C11F0FE-4BA8-4FAA-9164-61F9A0646D2C}"/>
          </ac:spMkLst>
        </pc:spChg>
        <pc:picChg chg="mod">
          <ac:chgData name="Hannah" userId="a6b69b49-dbeb-4360-8d97-1cbbf8be357b" providerId="ADAL" clId="{7D60B24D-F11A-4A5D-965C-5528173C4321}" dt="2020-04-22T10:53:17.062" v="258" actId="1076"/>
          <ac:picMkLst>
            <pc:docMk/>
            <pc:sldMk cId="42594053" sldId="261"/>
            <ac:picMk id="3" creationId="{00000000-0000-0000-0000-000000000000}"/>
          </ac:picMkLst>
        </pc:picChg>
      </pc:sldChg>
      <pc:sldChg chg="addSp modSp">
        <pc:chgData name="Hannah" userId="a6b69b49-dbeb-4360-8d97-1cbbf8be357b" providerId="ADAL" clId="{7D60B24D-F11A-4A5D-965C-5528173C4321}" dt="2020-04-22T10:56:44.439" v="287"/>
        <pc:sldMkLst>
          <pc:docMk/>
          <pc:sldMk cId="2221619898" sldId="262"/>
        </pc:sldMkLst>
        <pc:spChg chg="add">
          <ac:chgData name="Hannah" userId="a6b69b49-dbeb-4360-8d97-1cbbf8be357b" providerId="ADAL" clId="{7D60B24D-F11A-4A5D-965C-5528173C4321}" dt="2020-04-22T10:56:44.439" v="287"/>
          <ac:spMkLst>
            <pc:docMk/>
            <pc:sldMk cId="2221619898" sldId="262"/>
            <ac:spMk id="4" creationId="{92739A4B-FB4F-4279-BDF0-B0E42BBDFEBB}"/>
          </ac:spMkLst>
        </pc:spChg>
        <pc:picChg chg="mod">
          <ac:chgData name="Hannah" userId="a6b69b49-dbeb-4360-8d97-1cbbf8be357b" providerId="ADAL" clId="{7D60B24D-F11A-4A5D-965C-5528173C4321}" dt="2020-04-22T10:56:37.318" v="286" actId="1076"/>
          <ac:picMkLst>
            <pc:docMk/>
            <pc:sldMk cId="2221619898" sldId="262"/>
            <ac:picMk id="3" creationId="{00000000-0000-0000-0000-000000000000}"/>
          </ac:picMkLst>
        </pc:picChg>
      </pc:sldChg>
      <pc:sldChg chg="addSp modSp">
        <pc:chgData name="Hannah" userId="a6b69b49-dbeb-4360-8d97-1cbbf8be357b" providerId="ADAL" clId="{7D60B24D-F11A-4A5D-965C-5528173C4321}" dt="2020-04-22T10:54:15.393" v="265" actId="1076"/>
        <pc:sldMkLst>
          <pc:docMk/>
          <pc:sldMk cId="4100362040" sldId="263"/>
        </pc:sldMkLst>
        <pc:spChg chg="add mod">
          <ac:chgData name="Hannah" userId="a6b69b49-dbeb-4360-8d97-1cbbf8be357b" providerId="ADAL" clId="{7D60B24D-F11A-4A5D-965C-5528173C4321}" dt="2020-04-22T10:54:09.586" v="263" actId="120"/>
          <ac:spMkLst>
            <pc:docMk/>
            <pc:sldMk cId="4100362040" sldId="263"/>
            <ac:spMk id="3" creationId="{B0C2E424-E182-405A-8D14-2315744B2197}"/>
          </ac:spMkLst>
        </pc:spChg>
        <pc:picChg chg="mod">
          <ac:chgData name="Hannah" userId="a6b69b49-dbeb-4360-8d97-1cbbf8be357b" providerId="ADAL" clId="{7D60B24D-F11A-4A5D-965C-5528173C4321}" dt="2020-04-22T10:54:15.393" v="265" actId="1076"/>
          <ac:picMkLst>
            <pc:docMk/>
            <pc:sldMk cId="4100362040" sldId="263"/>
            <ac:picMk id="2" creationId="{00000000-0000-0000-0000-000000000000}"/>
          </ac:picMkLst>
        </pc:picChg>
      </pc:sldChg>
      <pc:sldChg chg="addSp delSp modSp ord">
        <pc:chgData name="Hannah" userId="a6b69b49-dbeb-4360-8d97-1cbbf8be357b" providerId="ADAL" clId="{7D60B24D-F11A-4A5D-965C-5528173C4321}" dt="2020-04-22T11:06:48.130" v="627" actId="478"/>
        <pc:sldMkLst>
          <pc:docMk/>
          <pc:sldMk cId="1979426376" sldId="264"/>
        </pc:sldMkLst>
        <pc:spChg chg="add del">
          <ac:chgData name="Hannah" userId="a6b69b49-dbeb-4360-8d97-1cbbf8be357b" providerId="ADAL" clId="{7D60B24D-F11A-4A5D-965C-5528173C4321}" dt="2020-04-22T11:06:48.130" v="627" actId="478"/>
          <ac:spMkLst>
            <pc:docMk/>
            <pc:sldMk cId="1979426376" sldId="264"/>
            <ac:spMk id="4" creationId="{5B4A3A86-D450-49E1-B5EE-7FA2C27C54BC}"/>
          </ac:spMkLst>
        </pc:spChg>
        <pc:picChg chg="mod">
          <ac:chgData name="Hannah" userId="a6b69b49-dbeb-4360-8d97-1cbbf8be357b" providerId="ADAL" clId="{7D60B24D-F11A-4A5D-965C-5528173C4321}" dt="2020-04-22T10:54:21.287" v="266" actId="1076"/>
          <ac:picMkLst>
            <pc:docMk/>
            <pc:sldMk cId="1979426376" sldId="264"/>
            <ac:picMk id="3" creationId="{00000000-0000-0000-0000-000000000000}"/>
          </ac:picMkLst>
        </pc:picChg>
      </pc:sldChg>
      <pc:sldChg chg="modSp">
        <pc:chgData name="Hannah" userId="a6b69b49-dbeb-4360-8d97-1cbbf8be357b" providerId="ADAL" clId="{7D60B24D-F11A-4A5D-965C-5528173C4321}" dt="2020-04-22T10:49:25.247" v="73" actId="1076"/>
        <pc:sldMkLst>
          <pc:docMk/>
          <pc:sldMk cId="834259336" sldId="265"/>
        </pc:sldMkLst>
        <pc:picChg chg="mod">
          <ac:chgData name="Hannah" userId="a6b69b49-dbeb-4360-8d97-1cbbf8be357b" providerId="ADAL" clId="{7D60B24D-F11A-4A5D-965C-5528173C4321}" dt="2020-04-22T10:49:25.247" v="73" actId="1076"/>
          <ac:picMkLst>
            <pc:docMk/>
            <pc:sldMk cId="834259336" sldId="265"/>
            <ac:picMk id="2" creationId="{00000000-0000-0000-0000-000000000000}"/>
          </ac:picMkLst>
        </pc:picChg>
      </pc:sldChg>
      <pc:sldChg chg="del">
        <pc:chgData name="Hannah" userId="a6b69b49-dbeb-4360-8d97-1cbbf8be357b" providerId="ADAL" clId="{7D60B24D-F11A-4A5D-965C-5528173C4321}" dt="2020-04-22T12:07:52.573" v="807" actId="47"/>
        <pc:sldMkLst>
          <pc:docMk/>
          <pc:sldMk cId="934633266" sldId="266"/>
        </pc:sldMkLst>
      </pc:sldChg>
      <pc:sldChg chg="modSp">
        <pc:chgData name="Hannah" userId="a6b69b49-dbeb-4360-8d97-1cbbf8be357b" providerId="ADAL" clId="{7D60B24D-F11A-4A5D-965C-5528173C4321}" dt="2020-04-22T12:09:38.426" v="884" actId="1076"/>
        <pc:sldMkLst>
          <pc:docMk/>
          <pc:sldMk cId="2531773561" sldId="267"/>
        </pc:sldMkLst>
        <pc:picChg chg="mod">
          <ac:chgData name="Hannah" userId="a6b69b49-dbeb-4360-8d97-1cbbf8be357b" providerId="ADAL" clId="{7D60B24D-F11A-4A5D-965C-5528173C4321}" dt="2020-04-22T12:09:38.426" v="884" actId="1076"/>
          <ac:picMkLst>
            <pc:docMk/>
            <pc:sldMk cId="2531773561" sldId="267"/>
            <ac:picMk id="2" creationId="{00000000-0000-0000-0000-000000000000}"/>
          </ac:picMkLst>
        </pc:picChg>
      </pc:sldChg>
      <pc:sldChg chg="modSp">
        <pc:chgData name="Hannah" userId="a6b69b49-dbeb-4360-8d97-1cbbf8be357b" providerId="ADAL" clId="{7D60B24D-F11A-4A5D-965C-5528173C4321}" dt="2020-04-22T12:10:28.219" v="955" actId="1076"/>
        <pc:sldMkLst>
          <pc:docMk/>
          <pc:sldMk cId="1561206002" sldId="268"/>
        </pc:sldMkLst>
        <pc:picChg chg="mod">
          <ac:chgData name="Hannah" userId="a6b69b49-dbeb-4360-8d97-1cbbf8be357b" providerId="ADAL" clId="{7D60B24D-F11A-4A5D-965C-5528173C4321}" dt="2020-04-22T12:10:28.219" v="955" actId="1076"/>
          <ac:picMkLst>
            <pc:docMk/>
            <pc:sldMk cId="1561206002" sldId="268"/>
            <ac:picMk id="2" creationId="{00000000-0000-0000-0000-000000000000}"/>
          </ac:picMkLst>
        </pc:picChg>
      </pc:sldChg>
      <pc:sldChg chg="addSp modSp ord">
        <pc:chgData name="Hannah" userId="a6b69b49-dbeb-4360-8d97-1cbbf8be357b" providerId="ADAL" clId="{7D60B24D-F11A-4A5D-965C-5528173C4321}" dt="2020-04-22T12:14:01.914" v="1045" actId="1076"/>
        <pc:sldMkLst>
          <pc:docMk/>
          <pc:sldMk cId="3412188125" sldId="270"/>
        </pc:sldMkLst>
        <pc:spChg chg="add">
          <ac:chgData name="Hannah" userId="a6b69b49-dbeb-4360-8d97-1cbbf8be357b" providerId="ADAL" clId="{7D60B24D-F11A-4A5D-965C-5528173C4321}" dt="2020-04-22T12:13:55.076" v="1042"/>
          <ac:spMkLst>
            <pc:docMk/>
            <pc:sldMk cId="3412188125" sldId="270"/>
            <ac:spMk id="3" creationId="{EE8B2B90-EA18-4744-BE24-74CCDE9D83A4}"/>
          </ac:spMkLst>
        </pc:spChg>
        <pc:picChg chg="mod">
          <ac:chgData name="Hannah" userId="a6b69b49-dbeb-4360-8d97-1cbbf8be357b" providerId="ADAL" clId="{7D60B24D-F11A-4A5D-965C-5528173C4321}" dt="2020-04-22T12:14:01.914" v="1045" actId="1076"/>
          <ac:picMkLst>
            <pc:docMk/>
            <pc:sldMk cId="3412188125" sldId="270"/>
            <ac:picMk id="2" creationId="{00000000-0000-0000-0000-000000000000}"/>
          </ac:picMkLst>
        </pc:picChg>
      </pc:sldChg>
      <pc:sldChg chg="addSp modSp">
        <pc:chgData name="Hannah" userId="a6b69b49-dbeb-4360-8d97-1cbbf8be357b" providerId="ADAL" clId="{7D60B24D-F11A-4A5D-965C-5528173C4321}" dt="2020-04-22T12:14:21.626" v="1047" actId="1076"/>
        <pc:sldMkLst>
          <pc:docMk/>
          <pc:sldMk cId="671254870" sldId="271"/>
        </pc:sldMkLst>
        <pc:spChg chg="add">
          <ac:chgData name="Hannah" userId="a6b69b49-dbeb-4360-8d97-1cbbf8be357b" providerId="ADAL" clId="{7D60B24D-F11A-4A5D-965C-5528173C4321}" dt="2020-04-22T12:14:19.905" v="1046"/>
          <ac:spMkLst>
            <pc:docMk/>
            <pc:sldMk cId="671254870" sldId="271"/>
            <ac:spMk id="3" creationId="{F809C144-B312-463B-8031-B3D1C44CBCF8}"/>
          </ac:spMkLst>
        </pc:spChg>
        <pc:picChg chg="mod">
          <ac:chgData name="Hannah" userId="a6b69b49-dbeb-4360-8d97-1cbbf8be357b" providerId="ADAL" clId="{7D60B24D-F11A-4A5D-965C-5528173C4321}" dt="2020-04-22T12:14:21.626" v="1047" actId="1076"/>
          <ac:picMkLst>
            <pc:docMk/>
            <pc:sldMk cId="671254870" sldId="271"/>
            <ac:picMk id="2" creationId="{00000000-0000-0000-0000-000000000000}"/>
          </ac:picMkLst>
        </pc:picChg>
      </pc:sldChg>
      <pc:sldChg chg="addSp modSp">
        <pc:chgData name="Hannah" userId="a6b69b49-dbeb-4360-8d97-1cbbf8be357b" providerId="ADAL" clId="{7D60B24D-F11A-4A5D-965C-5528173C4321}" dt="2020-04-22T12:14:26.426" v="1049" actId="1076"/>
        <pc:sldMkLst>
          <pc:docMk/>
          <pc:sldMk cId="2869076882" sldId="272"/>
        </pc:sldMkLst>
        <pc:spChg chg="add">
          <ac:chgData name="Hannah" userId="a6b69b49-dbeb-4360-8d97-1cbbf8be357b" providerId="ADAL" clId="{7D60B24D-F11A-4A5D-965C-5528173C4321}" dt="2020-04-22T12:14:24.129" v="1048"/>
          <ac:spMkLst>
            <pc:docMk/>
            <pc:sldMk cId="2869076882" sldId="272"/>
            <ac:spMk id="3" creationId="{A28EEEFD-B9C1-4D02-B927-D3832BC2D147}"/>
          </ac:spMkLst>
        </pc:spChg>
        <pc:picChg chg="mod">
          <ac:chgData name="Hannah" userId="a6b69b49-dbeb-4360-8d97-1cbbf8be357b" providerId="ADAL" clId="{7D60B24D-F11A-4A5D-965C-5528173C4321}" dt="2020-04-22T12:14:26.426" v="1049" actId="1076"/>
          <ac:picMkLst>
            <pc:docMk/>
            <pc:sldMk cId="2869076882" sldId="272"/>
            <ac:picMk id="2" creationId="{00000000-0000-0000-0000-000000000000}"/>
          </ac:picMkLst>
        </pc:picChg>
      </pc:sldChg>
      <pc:sldChg chg="addSp modSp ord">
        <pc:chgData name="Hannah" userId="a6b69b49-dbeb-4360-8d97-1cbbf8be357b" providerId="ADAL" clId="{7D60B24D-F11A-4A5D-965C-5528173C4321}" dt="2020-04-22T12:13:59.492" v="1044" actId="1076"/>
        <pc:sldMkLst>
          <pc:docMk/>
          <pc:sldMk cId="463915903" sldId="273"/>
        </pc:sldMkLst>
        <pc:spChg chg="add">
          <ac:chgData name="Hannah" userId="a6b69b49-dbeb-4360-8d97-1cbbf8be357b" providerId="ADAL" clId="{7D60B24D-F11A-4A5D-965C-5528173C4321}" dt="2020-04-22T12:13:57.544" v="1043"/>
          <ac:spMkLst>
            <pc:docMk/>
            <pc:sldMk cId="463915903" sldId="273"/>
            <ac:spMk id="3" creationId="{5CB3F5F1-2566-45E3-9BFF-709F031AB4C0}"/>
          </ac:spMkLst>
        </pc:spChg>
        <pc:picChg chg="mod">
          <ac:chgData name="Hannah" userId="a6b69b49-dbeb-4360-8d97-1cbbf8be357b" providerId="ADAL" clId="{7D60B24D-F11A-4A5D-965C-5528173C4321}" dt="2020-04-22T12:13:59.492" v="1044" actId="1076"/>
          <ac:picMkLst>
            <pc:docMk/>
            <pc:sldMk cId="463915903" sldId="273"/>
            <ac:picMk id="2" creationId="{00000000-0000-0000-0000-000000000000}"/>
          </ac:picMkLst>
        </pc:picChg>
      </pc:sldChg>
      <pc:sldChg chg="addSp modSp">
        <pc:chgData name="Hannah" userId="a6b69b49-dbeb-4360-8d97-1cbbf8be357b" providerId="ADAL" clId="{7D60B24D-F11A-4A5D-965C-5528173C4321}" dt="2020-04-22T12:13:10.125" v="1037"/>
        <pc:sldMkLst>
          <pc:docMk/>
          <pc:sldMk cId="363551480" sldId="274"/>
        </pc:sldMkLst>
        <pc:spChg chg="add">
          <ac:chgData name="Hannah" userId="a6b69b49-dbeb-4360-8d97-1cbbf8be357b" providerId="ADAL" clId="{7D60B24D-F11A-4A5D-965C-5528173C4321}" dt="2020-04-22T12:13:10.125" v="1037"/>
          <ac:spMkLst>
            <pc:docMk/>
            <pc:sldMk cId="363551480" sldId="274"/>
            <ac:spMk id="3" creationId="{32B66E36-66E5-44AE-83CA-05D97BC285A0}"/>
          </ac:spMkLst>
        </pc:spChg>
        <pc:picChg chg="mod">
          <ac:chgData name="Hannah" userId="a6b69b49-dbeb-4360-8d97-1cbbf8be357b" providerId="ADAL" clId="{7D60B24D-F11A-4A5D-965C-5528173C4321}" dt="2020-04-22T12:13:08.425" v="1036" actId="1076"/>
          <ac:picMkLst>
            <pc:docMk/>
            <pc:sldMk cId="363551480" sldId="274"/>
            <ac:picMk id="2" creationId="{00000000-0000-0000-0000-000000000000}"/>
          </ac:picMkLst>
        </pc:picChg>
      </pc:sldChg>
      <pc:sldChg chg="del">
        <pc:chgData name="Hannah" userId="a6b69b49-dbeb-4360-8d97-1cbbf8be357b" providerId="ADAL" clId="{7D60B24D-F11A-4A5D-965C-5528173C4321}" dt="2020-04-22T12:22:42.592" v="1070" actId="47"/>
        <pc:sldMkLst>
          <pc:docMk/>
          <pc:sldMk cId="2778531468" sldId="275"/>
        </pc:sldMkLst>
      </pc:sldChg>
      <pc:sldChg chg="modSp add del">
        <pc:chgData name="Hannah" userId="a6b69b49-dbeb-4360-8d97-1cbbf8be357b" providerId="ADAL" clId="{7D60B24D-F11A-4A5D-965C-5528173C4321}" dt="2020-04-22T12:57:46.933" v="1115" actId="47"/>
        <pc:sldMkLst>
          <pc:docMk/>
          <pc:sldMk cId="3014041591" sldId="276"/>
        </pc:sldMkLst>
        <pc:picChg chg="mod modCrop">
          <ac:chgData name="Hannah" userId="a6b69b49-dbeb-4360-8d97-1cbbf8be357b" providerId="ADAL" clId="{7D60B24D-F11A-4A5D-965C-5528173C4321}" dt="2020-04-22T12:56:31.335" v="1094" actId="732"/>
          <ac:picMkLst>
            <pc:docMk/>
            <pc:sldMk cId="3014041591" sldId="276"/>
            <ac:picMk id="3" creationId="{00000000-0000-0000-0000-000000000000}"/>
          </ac:picMkLst>
        </pc:picChg>
      </pc:sldChg>
      <pc:sldChg chg="addSp modSp">
        <pc:chgData name="Hannah" userId="a6b69b49-dbeb-4360-8d97-1cbbf8be357b" providerId="ADAL" clId="{7D60B24D-F11A-4A5D-965C-5528173C4321}" dt="2020-04-22T12:57:42.950" v="1114" actId="1076"/>
        <pc:sldMkLst>
          <pc:docMk/>
          <pc:sldMk cId="1519269106" sldId="277"/>
        </pc:sldMkLst>
        <pc:picChg chg="mod modCrop">
          <ac:chgData name="Hannah" userId="a6b69b49-dbeb-4360-8d97-1cbbf8be357b" providerId="ADAL" clId="{7D60B24D-F11A-4A5D-965C-5528173C4321}" dt="2020-04-22T12:57:42.950" v="1114" actId="1076"/>
          <ac:picMkLst>
            <pc:docMk/>
            <pc:sldMk cId="1519269106" sldId="277"/>
            <ac:picMk id="2" creationId="{00000000-0000-0000-0000-000000000000}"/>
          </ac:picMkLst>
        </pc:picChg>
        <pc:picChg chg="add mod modCrop">
          <ac:chgData name="Hannah" userId="a6b69b49-dbeb-4360-8d97-1cbbf8be357b" providerId="ADAL" clId="{7D60B24D-F11A-4A5D-965C-5528173C4321}" dt="2020-04-22T12:57:35.853" v="1112" actId="1076"/>
          <ac:picMkLst>
            <pc:docMk/>
            <pc:sldMk cId="1519269106" sldId="277"/>
            <ac:picMk id="3" creationId="{7223F81C-E53D-4EAF-84E6-7BC6B26E3B71}"/>
          </ac:picMkLst>
        </pc:picChg>
        <pc:picChg chg="add mod modCrop">
          <ac:chgData name="Hannah" userId="a6b69b49-dbeb-4360-8d97-1cbbf8be357b" providerId="ADAL" clId="{7D60B24D-F11A-4A5D-965C-5528173C4321}" dt="2020-04-22T12:57:28.414" v="1111" actId="1076"/>
          <ac:picMkLst>
            <pc:docMk/>
            <pc:sldMk cId="1519269106" sldId="277"/>
            <ac:picMk id="4" creationId="{383A2BB3-7DEE-4F66-AC76-3A0C1B3EF198}"/>
          </ac:picMkLst>
        </pc:picChg>
      </pc:sldChg>
      <pc:sldChg chg="addSp modSp ord">
        <pc:chgData name="Hannah" userId="a6b69b49-dbeb-4360-8d97-1cbbf8be357b" providerId="ADAL" clId="{7D60B24D-F11A-4A5D-965C-5528173C4321}" dt="2020-04-22T13:02:19.647" v="1139"/>
        <pc:sldMkLst>
          <pc:docMk/>
          <pc:sldMk cId="1361820921" sldId="278"/>
        </pc:sldMkLst>
        <pc:spChg chg="add">
          <ac:chgData name="Hannah" userId="a6b69b49-dbeb-4360-8d97-1cbbf8be357b" providerId="ADAL" clId="{7D60B24D-F11A-4A5D-965C-5528173C4321}" dt="2020-04-22T12:58:08.476" v="1117"/>
          <ac:spMkLst>
            <pc:docMk/>
            <pc:sldMk cId="1361820921" sldId="278"/>
            <ac:spMk id="3" creationId="{3B13C669-F68F-4866-A547-892BF05EA38D}"/>
          </ac:spMkLst>
        </pc:spChg>
        <pc:picChg chg="mod">
          <ac:chgData name="Hannah" userId="a6b69b49-dbeb-4360-8d97-1cbbf8be357b" providerId="ADAL" clId="{7D60B24D-F11A-4A5D-965C-5528173C4321}" dt="2020-04-22T12:57:55.358" v="1116" actId="1076"/>
          <ac:picMkLst>
            <pc:docMk/>
            <pc:sldMk cId="1361820921" sldId="278"/>
            <ac:picMk id="2" creationId="{00000000-0000-0000-0000-000000000000}"/>
          </ac:picMkLst>
        </pc:picChg>
      </pc:sldChg>
      <pc:sldChg chg="addSp modSp">
        <pc:chgData name="Hannah" userId="a6b69b49-dbeb-4360-8d97-1cbbf8be357b" providerId="ADAL" clId="{7D60B24D-F11A-4A5D-965C-5528173C4321}" dt="2020-04-22T13:00:26.919" v="1121" actId="1076"/>
        <pc:sldMkLst>
          <pc:docMk/>
          <pc:sldMk cId="205360257" sldId="279"/>
        </pc:sldMkLst>
        <pc:spChg chg="add">
          <ac:chgData name="Hannah" userId="a6b69b49-dbeb-4360-8d97-1cbbf8be357b" providerId="ADAL" clId="{7D60B24D-F11A-4A5D-965C-5528173C4321}" dt="2020-04-22T13:00:24.654" v="1120"/>
          <ac:spMkLst>
            <pc:docMk/>
            <pc:sldMk cId="205360257" sldId="279"/>
            <ac:spMk id="3" creationId="{20A913EF-3C77-4A60-A7E4-2113DC464F4D}"/>
          </ac:spMkLst>
        </pc:spChg>
        <pc:picChg chg="mod">
          <ac:chgData name="Hannah" userId="a6b69b49-dbeb-4360-8d97-1cbbf8be357b" providerId="ADAL" clId="{7D60B24D-F11A-4A5D-965C-5528173C4321}" dt="2020-04-22T13:00:26.919" v="1121" actId="1076"/>
          <ac:picMkLst>
            <pc:docMk/>
            <pc:sldMk cId="205360257" sldId="279"/>
            <ac:picMk id="2" creationId="{00000000-0000-0000-0000-000000000000}"/>
          </ac:picMkLst>
        </pc:picChg>
      </pc:sldChg>
      <pc:sldChg chg="addSp delSp modSp">
        <pc:chgData name="Hannah" userId="a6b69b49-dbeb-4360-8d97-1cbbf8be357b" providerId="ADAL" clId="{7D60B24D-F11A-4A5D-965C-5528173C4321}" dt="2020-04-22T13:03:38.973" v="1147"/>
        <pc:sldMkLst>
          <pc:docMk/>
          <pc:sldMk cId="561283978" sldId="282"/>
        </pc:sldMkLst>
        <pc:spChg chg="add del">
          <ac:chgData name="Hannah" userId="a6b69b49-dbeb-4360-8d97-1cbbf8be357b" providerId="ADAL" clId="{7D60B24D-F11A-4A5D-965C-5528173C4321}" dt="2020-04-22T13:03:30.903" v="1146" actId="478"/>
          <ac:spMkLst>
            <pc:docMk/>
            <pc:sldMk cId="561283978" sldId="282"/>
            <ac:spMk id="3" creationId="{11C770F8-EE49-40F1-BBED-2666E11DA578}"/>
          </ac:spMkLst>
        </pc:spChg>
        <pc:spChg chg="add">
          <ac:chgData name="Hannah" userId="a6b69b49-dbeb-4360-8d97-1cbbf8be357b" providerId="ADAL" clId="{7D60B24D-F11A-4A5D-965C-5528173C4321}" dt="2020-04-22T13:03:38.973" v="1147"/>
          <ac:spMkLst>
            <pc:docMk/>
            <pc:sldMk cId="561283978" sldId="282"/>
            <ac:spMk id="4" creationId="{361843C5-979A-4B9F-93BE-CAE393302D35}"/>
          </ac:spMkLst>
        </pc:spChg>
        <pc:picChg chg="mod">
          <ac:chgData name="Hannah" userId="a6b69b49-dbeb-4360-8d97-1cbbf8be357b" providerId="ADAL" clId="{7D60B24D-F11A-4A5D-965C-5528173C4321}" dt="2020-04-22T13:03:12.006" v="1145" actId="1076"/>
          <ac:picMkLst>
            <pc:docMk/>
            <pc:sldMk cId="561283978" sldId="282"/>
            <ac:picMk id="2" creationId="{00000000-0000-0000-0000-000000000000}"/>
          </ac:picMkLst>
        </pc:picChg>
      </pc:sldChg>
      <pc:sldChg chg="del">
        <pc:chgData name="Hannah" userId="a6b69b49-dbeb-4360-8d97-1cbbf8be357b" providerId="ADAL" clId="{7D60B24D-F11A-4A5D-965C-5528173C4321}" dt="2020-04-22T13:07:29.571" v="1153" actId="47"/>
        <pc:sldMkLst>
          <pc:docMk/>
          <pc:sldMk cId="618411293" sldId="283"/>
        </pc:sldMkLst>
      </pc:sldChg>
      <pc:sldChg chg="modSp">
        <pc:chgData name="Hannah" userId="a6b69b49-dbeb-4360-8d97-1cbbf8be357b" providerId="ADAL" clId="{7D60B24D-F11A-4A5D-965C-5528173C4321}" dt="2020-04-22T13:08:47.269" v="1194" actId="1076"/>
        <pc:sldMkLst>
          <pc:docMk/>
          <pc:sldMk cId="2363623794" sldId="284"/>
        </pc:sldMkLst>
        <pc:picChg chg="mod">
          <ac:chgData name="Hannah" userId="a6b69b49-dbeb-4360-8d97-1cbbf8be357b" providerId="ADAL" clId="{7D60B24D-F11A-4A5D-965C-5528173C4321}" dt="2020-04-22T13:08:47.269" v="1194" actId="1076"/>
          <ac:picMkLst>
            <pc:docMk/>
            <pc:sldMk cId="2363623794" sldId="284"/>
            <ac:picMk id="2" creationId="{00000000-0000-0000-0000-000000000000}"/>
          </ac:picMkLst>
        </pc:picChg>
      </pc:sldChg>
      <pc:sldChg chg="addSp">
        <pc:chgData name="Hannah" userId="a6b69b49-dbeb-4360-8d97-1cbbf8be357b" providerId="ADAL" clId="{7D60B24D-F11A-4A5D-965C-5528173C4321}" dt="2020-04-22T13:09:07.400" v="1195"/>
        <pc:sldMkLst>
          <pc:docMk/>
          <pc:sldMk cId="1893701007" sldId="286"/>
        </pc:sldMkLst>
        <pc:spChg chg="add">
          <ac:chgData name="Hannah" userId="a6b69b49-dbeb-4360-8d97-1cbbf8be357b" providerId="ADAL" clId="{7D60B24D-F11A-4A5D-965C-5528173C4321}" dt="2020-04-22T13:09:07.400" v="1195"/>
          <ac:spMkLst>
            <pc:docMk/>
            <pc:sldMk cId="1893701007" sldId="286"/>
            <ac:spMk id="3" creationId="{1932F560-A735-4724-BA69-0E3E5000FC2A}"/>
          </ac:spMkLst>
        </pc:spChg>
      </pc:sldChg>
      <pc:sldChg chg="ord">
        <pc:chgData name="Hannah" userId="a6b69b49-dbeb-4360-8d97-1cbbf8be357b" providerId="ADAL" clId="{7D60B24D-F11A-4A5D-965C-5528173C4321}" dt="2020-04-22T13:09:27.952" v="1197"/>
        <pc:sldMkLst>
          <pc:docMk/>
          <pc:sldMk cId="3441144704" sldId="287"/>
        </pc:sldMkLst>
      </pc:sldChg>
      <pc:sldChg chg="addSp">
        <pc:chgData name="Hannah" userId="a6b69b49-dbeb-4360-8d97-1cbbf8be357b" providerId="ADAL" clId="{7D60B24D-F11A-4A5D-965C-5528173C4321}" dt="2020-04-22T13:18:36.405" v="1225"/>
        <pc:sldMkLst>
          <pc:docMk/>
          <pc:sldMk cId="3892222718" sldId="288"/>
        </pc:sldMkLst>
        <pc:spChg chg="add">
          <ac:chgData name="Hannah" userId="a6b69b49-dbeb-4360-8d97-1cbbf8be357b" providerId="ADAL" clId="{7D60B24D-F11A-4A5D-965C-5528173C4321}" dt="2020-04-22T13:18:36.405" v="1225"/>
          <ac:spMkLst>
            <pc:docMk/>
            <pc:sldMk cId="3892222718" sldId="288"/>
            <ac:spMk id="3" creationId="{7A37C181-72F5-4939-BAAF-2792230804C2}"/>
          </ac:spMkLst>
        </pc:spChg>
      </pc:sldChg>
      <pc:sldChg chg="addSp modSp">
        <pc:chgData name="Hannah" userId="a6b69b49-dbeb-4360-8d97-1cbbf8be357b" providerId="ADAL" clId="{7D60B24D-F11A-4A5D-965C-5528173C4321}" dt="2020-04-22T13:09:56.517" v="1199"/>
        <pc:sldMkLst>
          <pc:docMk/>
          <pc:sldMk cId="3016605196" sldId="289"/>
        </pc:sldMkLst>
        <pc:spChg chg="add">
          <ac:chgData name="Hannah" userId="a6b69b49-dbeb-4360-8d97-1cbbf8be357b" providerId="ADAL" clId="{7D60B24D-F11A-4A5D-965C-5528173C4321}" dt="2020-04-22T13:09:56.517" v="1199"/>
          <ac:spMkLst>
            <pc:docMk/>
            <pc:sldMk cId="3016605196" sldId="289"/>
            <ac:spMk id="3" creationId="{DDD5ACC3-9320-4557-91B0-AEF6518790AA}"/>
          </ac:spMkLst>
        </pc:spChg>
        <pc:picChg chg="mod">
          <ac:chgData name="Hannah" userId="a6b69b49-dbeb-4360-8d97-1cbbf8be357b" providerId="ADAL" clId="{7D60B24D-F11A-4A5D-965C-5528173C4321}" dt="2020-04-22T13:09:40.253" v="1198" actId="1076"/>
          <ac:picMkLst>
            <pc:docMk/>
            <pc:sldMk cId="3016605196" sldId="289"/>
            <ac:picMk id="2" creationId="{00000000-0000-0000-0000-000000000000}"/>
          </ac:picMkLst>
        </pc:picChg>
      </pc:sldChg>
      <pc:sldChg chg="addSp modSp">
        <pc:chgData name="Hannah" userId="a6b69b49-dbeb-4360-8d97-1cbbf8be357b" providerId="ADAL" clId="{7D60B24D-F11A-4A5D-965C-5528173C4321}" dt="2020-04-22T13:10:16.470" v="1203"/>
        <pc:sldMkLst>
          <pc:docMk/>
          <pc:sldMk cId="387048820" sldId="290"/>
        </pc:sldMkLst>
        <pc:spChg chg="add">
          <ac:chgData name="Hannah" userId="a6b69b49-dbeb-4360-8d97-1cbbf8be357b" providerId="ADAL" clId="{7D60B24D-F11A-4A5D-965C-5528173C4321}" dt="2020-04-22T13:10:16.470" v="1203"/>
          <ac:spMkLst>
            <pc:docMk/>
            <pc:sldMk cId="387048820" sldId="290"/>
            <ac:spMk id="3" creationId="{9D55FF56-A5BF-4887-8657-ACF04E174137}"/>
          </ac:spMkLst>
        </pc:spChg>
        <pc:picChg chg="mod">
          <ac:chgData name="Hannah" userId="a6b69b49-dbeb-4360-8d97-1cbbf8be357b" providerId="ADAL" clId="{7D60B24D-F11A-4A5D-965C-5528173C4321}" dt="2020-04-22T13:10:07.893" v="1202" actId="1076"/>
          <ac:picMkLst>
            <pc:docMk/>
            <pc:sldMk cId="387048820" sldId="290"/>
            <ac:picMk id="2" creationId="{00000000-0000-0000-0000-000000000000}"/>
          </ac:picMkLst>
        </pc:picChg>
      </pc:sldChg>
      <pc:sldChg chg="modSp ord">
        <pc:chgData name="Hannah" userId="a6b69b49-dbeb-4360-8d97-1cbbf8be357b" providerId="ADAL" clId="{7D60B24D-F11A-4A5D-965C-5528173C4321}" dt="2020-04-22T12:26:30.630" v="1085"/>
        <pc:sldMkLst>
          <pc:docMk/>
          <pc:sldMk cId="523028075" sldId="291"/>
        </pc:sldMkLst>
        <pc:spChg chg="mod">
          <ac:chgData name="Hannah" userId="a6b69b49-dbeb-4360-8d97-1cbbf8be357b" providerId="ADAL" clId="{7D60B24D-F11A-4A5D-965C-5528173C4321}" dt="2020-04-22T12:26:30.630" v="1085"/>
          <ac:spMkLst>
            <pc:docMk/>
            <pc:sldMk cId="523028075" sldId="291"/>
            <ac:spMk id="3" creationId="{00000000-0000-0000-0000-000000000000}"/>
          </ac:spMkLst>
        </pc:spChg>
      </pc:sldChg>
      <pc:sldChg chg="modSp add">
        <pc:chgData name="Hannah" userId="a6b69b49-dbeb-4360-8d97-1cbbf8be357b" providerId="ADAL" clId="{7D60B24D-F11A-4A5D-965C-5528173C4321}" dt="2020-04-22T10:51:36.161" v="250" actId="20577"/>
        <pc:sldMkLst>
          <pc:docMk/>
          <pc:sldMk cId="1962743634" sldId="292"/>
        </pc:sldMkLst>
        <pc:spChg chg="mod">
          <ac:chgData name="Hannah" userId="a6b69b49-dbeb-4360-8d97-1cbbf8be357b" providerId="ADAL" clId="{7D60B24D-F11A-4A5D-965C-5528173C4321}" dt="2020-04-22T10:51:36.161" v="250" actId="20577"/>
          <ac:spMkLst>
            <pc:docMk/>
            <pc:sldMk cId="1962743634" sldId="292"/>
            <ac:spMk id="3" creationId="{00000000-0000-0000-0000-000000000000}"/>
          </ac:spMkLst>
        </pc:spChg>
      </pc:sldChg>
      <pc:sldChg chg="add del">
        <pc:chgData name="Hannah" userId="a6b69b49-dbeb-4360-8d97-1cbbf8be357b" providerId="ADAL" clId="{7D60B24D-F11A-4A5D-965C-5528173C4321}" dt="2020-04-22T10:50:10.554" v="75"/>
        <pc:sldMkLst>
          <pc:docMk/>
          <pc:sldMk cId="4033487422" sldId="292"/>
        </pc:sldMkLst>
      </pc:sldChg>
      <pc:sldChg chg="addSp delSp modSp add">
        <pc:chgData name="Hannah" userId="a6b69b49-dbeb-4360-8d97-1cbbf8be357b" providerId="ADAL" clId="{7D60B24D-F11A-4A5D-965C-5528173C4321}" dt="2020-04-22T10:59:05.008" v="374" actId="207"/>
        <pc:sldMkLst>
          <pc:docMk/>
          <pc:sldMk cId="537139414" sldId="293"/>
        </pc:sldMkLst>
        <pc:spChg chg="del">
          <ac:chgData name="Hannah" userId="a6b69b49-dbeb-4360-8d97-1cbbf8be357b" providerId="ADAL" clId="{7D60B24D-F11A-4A5D-965C-5528173C4321}" dt="2020-04-22T10:54:52.617" v="269" actId="478"/>
          <ac:spMkLst>
            <pc:docMk/>
            <pc:sldMk cId="537139414" sldId="293"/>
            <ac:spMk id="4" creationId="{5B4A3A86-D450-49E1-B5EE-7FA2C27C54BC}"/>
          </ac:spMkLst>
        </pc:spChg>
        <pc:spChg chg="add mod">
          <ac:chgData name="Hannah" userId="a6b69b49-dbeb-4360-8d97-1cbbf8be357b" providerId="ADAL" clId="{7D60B24D-F11A-4A5D-965C-5528173C4321}" dt="2020-04-22T10:55:13.651" v="283" actId="20577"/>
          <ac:spMkLst>
            <pc:docMk/>
            <pc:sldMk cId="537139414" sldId="293"/>
            <ac:spMk id="5" creationId="{D1B34110-4060-44E0-BD77-680AA7DD755E}"/>
          </ac:spMkLst>
        </pc:spChg>
        <pc:spChg chg="add mod">
          <ac:chgData name="Hannah" userId="a6b69b49-dbeb-4360-8d97-1cbbf8be357b" providerId="ADAL" clId="{7D60B24D-F11A-4A5D-965C-5528173C4321}" dt="2020-04-22T10:59:05.008" v="374" actId="207"/>
          <ac:spMkLst>
            <pc:docMk/>
            <pc:sldMk cId="537139414" sldId="293"/>
            <ac:spMk id="8" creationId="{3D22EBDF-FA6E-4356-A31A-8BB655440ECF}"/>
          </ac:spMkLst>
        </pc:spChg>
        <pc:picChg chg="add del">
          <ac:chgData name="Hannah" userId="a6b69b49-dbeb-4360-8d97-1cbbf8be357b" providerId="ADAL" clId="{7D60B24D-F11A-4A5D-965C-5528173C4321}" dt="2020-04-22T10:54:58.327" v="271"/>
          <ac:picMkLst>
            <pc:docMk/>
            <pc:sldMk cId="537139414" sldId="293"/>
            <ac:picMk id="2" creationId="{EF4AE2B4-EE43-4CFA-9C52-8EFA59FF560D}"/>
          </ac:picMkLst>
        </pc:picChg>
        <pc:picChg chg="del">
          <ac:chgData name="Hannah" userId="a6b69b49-dbeb-4360-8d97-1cbbf8be357b" providerId="ADAL" clId="{7D60B24D-F11A-4A5D-965C-5528173C4321}" dt="2020-04-22T10:55:15.786" v="284" actId="478"/>
          <ac:picMkLst>
            <pc:docMk/>
            <pc:sldMk cId="537139414" sldId="293"/>
            <ac:picMk id="3" creationId="{00000000-0000-0000-0000-000000000000}"/>
          </ac:picMkLst>
        </pc:picChg>
        <pc:picChg chg="add mod modCrop">
          <ac:chgData name="Hannah" userId="a6b69b49-dbeb-4360-8d97-1cbbf8be357b" providerId="ADAL" clId="{7D60B24D-F11A-4A5D-965C-5528173C4321}" dt="2020-04-22T10:58:22.542" v="306" actId="1076"/>
          <ac:picMkLst>
            <pc:docMk/>
            <pc:sldMk cId="537139414" sldId="293"/>
            <ac:picMk id="7" creationId="{097FBC86-C956-4026-A827-EA9BEA756ED2}"/>
          </ac:picMkLst>
        </pc:picChg>
      </pc:sldChg>
      <pc:sldChg chg="addSp delSp modSp add ord">
        <pc:chgData name="Hannah" userId="a6b69b49-dbeb-4360-8d97-1cbbf8be357b" providerId="ADAL" clId="{7D60B24D-F11A-4A5D-965C-5528173C4321}" dt="2020-04-22T12:08:50.086" v="882" actId="20577"/>
        <pc:sldMkLst>
          <pc:docMk/>
          <pc:sldMk cId="1574055886" sldId="294"/>
        </pc:sldMkLst>
        <pc:spChg chg="mod">
          <ac:chgData name="Hannah" userId="a6b69b49-dbeb-4360-8d97-1cbbf8be357b" providerId="ADAL" clId="{7D60B24D-F11A-4A5D-965C-5528173C4321}" dt="2020-04-22T12:08:50.086" v="882" actId="20577"/>
          <ac:spMkLst>
            <pc:docMk/>
            <pc:sldMk cId="1574055886" sldId="294"/>
            <ac:spMk id="3" creationId="{00000000-0000-0000-0000-000000000000}"/>
          </ac:spMkLst>
        </pc:spChg>
        <pc:graphicFrameChg chg="add del modGraphic">
          <ac:chgData name="Hannah" userId="a6b69b49-dbeb-4360-8d97-1cbbf8be357b" providerId="ADAL" clId="{7D60B24D-F11A-4A5D-965C-5528173C4321}" dt="2020-04-22T12:08:28.971" v="830"/>
          <ac:graphicFrameMkLst>
            <pc:docMk/>
            <pc:sldMk cId="1574055886" sldId="294"/>
            <ac:graphicFrameMk id="2" creationId="{DFD44503-CB3B-46CF-A28C-62ED93315C83}"/>
          </ac:graphicFrameMkLst>
        </pc:graphicFrameChg>
      </pc:sldChg>
      <pc:sldChg chg="modSp add">
        <pc:chgData name="Hannah" userId="a6b69b49-dbeb-4360-8d97-1cbbf8be357b" providerId="ADAL" clId="{7D60B24D-F11A-4A5D-965C-5528173C4321}" dt="2020-04-22T12:10:13.814" v="954" actId="122"/>
        <pc:sldMkLst>
          <pc:docMk/>
          <pc:sldMk cId="3975116348" sldId="295"/>
        </pc:sldMkLst>
        <pc:spChg chg="mod">
          <ac:chgData name="Hannah" userId="a6b69b49-dbeb-4360-8d97-1cbbf8be357b" providerId="ADAL" clId="{7D60B24D-F11A-4A5D-965C-5528173C4321}" dt="2020-04-22T12:10:13.814" v="954" actId="122"/>
          <ac:spMkLst>
            <pc:docMk/>
            <pc:sldMk cId="3975116348" sldId="295"/>
            <ac:spMk id="3" creationId="{00000000-0000-0000-0000-000000000000}"/>
          </ac:spMkLst>
        </pc:spChg>
      </pc:sldChg>
      <pc:sldChg chg="modSp add ord">
        <pc:chgData name="Hannah" userId="a6b69b49-dbeb-4360-8d97-1cbbf8be357b" providerId="ADAL" clId="{7D60B24D-F11A-4A5D-965C-5528173C4321}" dt="2020-04-22T12:12:30.255" v="1034" actId="20577"/>
        <pc:sldMkLst>
          <pc:docMk/>
          <pc:sldMk cId="1753766869" sldId="296"/>
        </pc:sldMkLst>
        <pc:spChg chg="mod">
          <ac:chgData name="Hannah" userId="a6b69b49-dbeb-4360-8d97-1cbbf8be357b" providerId="ADAL" clId="{7D60B24D-F11A-4A5D-965C-5528173C4321}" dt="2020-04-22T12:12:30.255" v="1034" actId="20577"/>
          <ac:spMkLst>
            <pc:docMk/>
            <pc:sldMk cId="1753766869" sldId="296"/>
            <ac:spMk id="3" creationId="{00000000-0000-0000-0000-000000000000}"/>
          </ac:spMkLst>
        </pc:spChg>
      </pc:sldChg>
      <pc:sldChg chg="addSp delSp modSp add">
        <pc:chgData name="Hannah" userId="a6b69b49-dbeb-4360-8d97-1cbbf8be357b" providerId="ADAL" clId="{7D60B24D-F11A-4A5D-965C-5528173C4321}" dt="2020-04-22T12:17:28.058" v="1066" actId="1076"/>
        <pc:sldMkLst>
          <pc:docMk/>
          <pc:sldMk cId="513762522" sldId="297"/>
        </pc:sldMkLst>
        <pc:spChg chg="del mod">
          <ac:chgData name="Hannah" userId="a6b69b49-dbeb-4360-8d97-1cbbf8be357b" providerId="ADAL" clId="{7D60B24D-F11A-4A5D-965C-5528173C4321}" dt="2020-04-22T12:16:54.270" v="1054" actId="478"/>
          <ac:spMkLst>
            <pc:docMk/>
            <pc:sldMk cId="513762522" sldId="297"/>
            <ac:spMk id="2" creationId="{2AC84F82-ACB3-4ED4-B3A9-3B06232902A6}"/>
          </ac:spMkLst>
        </pc:spChg>
        <pc:spChg chg="del">
          <ac:chgData name="Hannah" userId="a6b69b49-dbeb-4360-8d97-1cbbf8be357b" providerId="ADAL" clId="{7D60B24D-F11A-4A5D-965C-5528173C4321}" dt="2020-04-22T12:16:51.345" v="1051"/>
          <ac:spMkLst>
            <pc:docMk/>
            <pc:sldMk cId="513762522" sldId="297"/>
            <ac:spMk id="3" creationId="{C8721117-47EC-476A-9B21-6E89E89CC42A}"/>
          </ac:spMkLst>
        </pc:spChg>
        <pc:picChg chg="add mod modCrop">
          <ac:chgData name="Hannah" userId="a6b69b49-dbeb-4360-8d97-1cbbf8be357b" providerId="ADAL" clId="{7D60B24D-F11A-4A5D-965C-5528173C4321}" dt="2020-04-22T12:17:28.058" v="1066" actId="1076"/>
          <ac:picMkLst>
            <pc:docMk/>
            <pc:sldMk cId="513762522" sldId="297"/>
            <ac:picMk id="5" creationId="{211FF851-1C02-42AB-8397-D97946D6B9F5}"/>
          </ac:picMkLst>
        </pc:picChg>
      </pc:sldChg>
      <pc:sldChg chg="modSp add ord">
        <pc:chgData name="Hannah" userId="a6b69b49-dbeb-4360-8d97-1cbbf8be357b" providerId="ADAL" clId="{7D60B24D-F11A-4A5D-965C-5528173C4321}" dt="2020-04-22T12:56:08.625" v="1090" actId="20577"/>
        <pc:sldMkLst>
          <pc:docMk/>
          <pc:sldMk cId="549685951" sldId="298"/>
        </pc:sldMkLst>
        <pc:spChg chg="mod">
          <ac:chgData name="Hannah" userId="a6b69b49-dbeb-4360-8d97-1cbbf8be357b" providerId="ADAL" clId="{7D60B24D-F11A-4A5D-965C-5528173C4321}" dt="2020-04-22T12:56:08.625" v="1090" actId="20577"/>
          <ac:spMkLst>
            <pc:docMk/>
            <pc:sldMk cId="549685951" sldId="298"/>
            <ac:spMk id="3" creationId="{00000000-0000-0000-0000-000000000000}"/>
          </ac:spMkLst>
        </pc:spChg>
      </pc:sldChg>
      <pc:sldChg chg="addSp delSp modSp add ord">
        <pc:chgData name="Hannah" userId="a6b69b49-dbeb-4360-8d97-1cbbf8be357b" providerId="ADAL" clId="{7D60B24D-F11A-4A5D-965C-5528173C4321}" dt="2020-04-22T13:03:51.732" v="1149"/>
        <pc:sldMkLst>
          <pc:docMk/>
          <pc:sldMk cId="2196112836" sldId="299"/>
        </pc:sldMkLst>
        <pc:spChg chg="del">
          <ac:chgData name="Hannah" userId="a6b69b49-dbeb-4360-8d97-1cbbf8be357b" providerId="ADAL" clId="{7D60B24D-F11A-4A5D-965C-5528173C4321}" dt="2020-04-22T13:00:54.994" v="1124" actId="478"/>
          <ac:spMkLst>
            <pc:docMk/>
            <pc:sldMk cId="2196112836" sldId="299"/>
            <ac:spMk id="2" creationId="{97BA0D86-FEC6-4F18-A7B5-948917B27E0A}"/>
          </ac:spMkLst>
        </pc:spChg>
        <pc:spChg chg="del">
          <ac:chgData name="Hannah" userId="a6b69b49-dbeb-4360-8d97-1cbbf8be357b" providerId="ADAL" clId="{7D60B24D-F11A-4A5D-965C-5528173C4321}" dt="2020-04-22T13:00:53.730" v="1123" actId="478"/>
          <ac:spMkLst>
            <pc:docMk/>
            <pc:sldMk cId="2196112836" sldId="299"/>
            <ac:spMk id="3" creationId="{23A43071-923C-4B1C-931D-033ABBBB3296}"/>
          </ac:spMkLst>
        </pc:spChg>
        <pc:spChg chg="add del">
          <ac:chgData name="Hannah" userId="a6b69b49-dbeb-4360-8d97-1cbbf8be357b" providerId="ADAL" clId="{7D60B24D-F11A-4A5D-965C-5528173C4321}" dt="2020-04-22T13:03:45.310" v="1148" actId="478"/>
          <ac:spMkLst>
            <pc:docMk/>
            <pc:sldMk cId="2196112836" sldId="299"/>
            <ac:spMk id="6" creationId="{E78B7C94-508A-458E-91DD-99DCB2421EC9}"/>
          </ac:spMkLst>
        </pc:spChg>
        <pc:spChg chg="add">
          <ac:chgData name="Hannah" userId="a6b69b49-dbeb-4360-8d97-1cbbf8be357b" providerId="ADAL" clId="{7D60B24D-F11A-4A5D-965C-5528173C4321}" dt="2020-04-22T13:03:51.732" v="1149"/>
          <ac:spMkLst>
            <pc:docMk/>
            <pc:sldMk cId="2196112836" sldId="299"/>
            <ac:spMk id="7" creationId="{1BF683D6-B835-4CE5-8CE5-D65E0B0ADA48}"/>
          </ac:spMkLst>
        </pc:spChg>
        <pc:picChg chg="add mod modCrop">
          <ac:chgData name="Hannah" userId="a6b69b49-dbeb-4360-8d97-1cbbf8be357b" providerId="ADAL" clId="{7D60B24D-F11A-4A5D-965C-5528173C4321}" dt="2020-04-22T13:01:36.494" v="1136" actId="1076"/>
          <ac:picMkLst>
            <pc:docMk/>
            <pc:sldMk cId="2196112836" sldId="299"/>
            <ac:picMk id="5" creationId="{6BEC59C2-CD38-4BC9-ABCF-50B69F683F11}"/>
          </ac:picMkLst>
        </pc:picChg>
      </pc:sldChg>
      <pc:sldChg chg="modSp add ord">
        <pc:chgData name="Hannah" userId="a6b69b49-dbeb-4360-8d97-1cbbf8be357b" providerId="ADAL" clId="{7D60B24D-F11A-4A5D-965C-5528173C4321}" dt="2020-04-22T13:25:09.510" v="1322" actId="207"/>
        <pc:sldMkLst>
          <pc:docMk/>
          <pc:sldMk cId="1851300882" sldId="300"/>
        </pc:sldMkLst>
        <pc:spChg chg="mod">
          <ac:chgData name="Hannah" userId="a6b69b49-dbeb-4360-8d97-1cbbf8be357b" providerId="ADAL" clId="{7D60B24D-F11A-4A5D-965C-5528173C4321}" dt="2020-04-22T13:25:09.510" v="1322" actId="207"/>
          <ac:spMkLst>
            <pc:docMk/>
            <pc:sldMk cId="1851300882" sldId="300"/>
            <ac:spMk id="3" creationId="{00000000-0000-0000-0000-000000000000}"/>
          </ac:spMkLst>
        </pc:spChg>
      </pc:sldChg>
      <pc:sldChg chg="addSp delSp modSp add">
        <pc:chgData name="Hannah" userId="a6b69b49-dbeb-4360-8d97-1cbbf8be357b" providerId="ADAL" clId="{7D60B24D-F11A-4A5D-965C-5528173C4321}" dt="2020-04-22T13:14:01.805" v="1217" actId="1076"/>
        <pc:sldMkLst>
          <pc:docMk/>
          <pc:sldMk cId="854941680" sldId="301"/>
        </pc:sldMkLst>
        <pc:spChg chg="del">
          <ac:chgData name="Hannah" userId="a6b69b49-dbeb-4360-8d97-1cbbf8be357b" providerId="ADAL" clId="{7D60B24D-F11A-4A5D-965C-5528173C4321}" dt="2020-04-22T13:13:57.792" v="1214" actId="478"/>
          <ac:spMkLst>
            <pc:docMk/>
            <pc:sldMk cId="854941680" sldId="301"/>
            <ac:spMk id="2" creationId="{1D31A48B-2169-429C-9503-A77992ECEA40}"/>
          </ac:spMkLst>
        </pc:spChg>
        <pc:spChg chg="del">
          <ac:chgData name="Hannah" userId="a6b69b49-dbeb-4360-8d97-1cbbf8be357b" providerId="ADAL" clId="{7D60B24D-F11A-4A5D-965C-5528173C4321}" dt="2020-04-22T13:13:15.255" v="1205" actId="478"/>
          <ac:spMkLst>
            <pc:docMk/>
            <pc:sldMk cId="854941680" sldId="301"/>
            <ac:spMk id="3" creationId="{AD88B87E-F5B1-4AD0-B8E2-FDFC7C8161E2}"/>
          </ac:spMkLst>
        </pc:spChg>
        <pc:picChg chg="add mod modCrop">
          <ac:chgData name="Hannah" userId="a6b69b49-dbeb-4360-8d97-1cbbf8be357b" providerId="ADAL" clId="{7D60B24D-F11A-4A5D-965C-5528173C4321}" dt="2020-04-22T13:14:01.805" v="1217" actId="1076"/>
          <ac:picMkLst>
            <pc:docMk/>
            <pc:sldMk cId="854941680" sldId="301"/>
            <ac:picMk id="4" creationId="{3DE03936-205A-4A6D-A258-44ECEECBE661}"/>
          </ac:picMkLst>
        </pc:picChg>
      </pc:sldChg>
      <pc:sldChg chg="addSp delSp modSp add">
        <pc:chgData name="Hannah" userId="a6b69b49-dbeb-4360-8d97-1cbbf8be357b" providerId="ADAL" clId="{7D60B24D-F11A-4A5D-965C-5528173C4321}" dt="2020-04-22T13:18:25.292" v="1224" actId="1076"/>
        <pc:sldMkLst>
          <pc:docMk/>
          <pc:sldMk cId="1445942446" sldId="302"/>
        </pc:sldMkLst>
        <pc:picChg chg="del">
          <ac:chgData name="Hannah" userId="a6b69b49-dbeb-4360-8d97-1cbbf8be357b" providerId="ADAL" clId="{7D60B24D-F11A-4A5D-965C-5528173C4321}" dt="2020-04-22T13:18:12.192" v="1219" actId="478"/>
          <ac:picMkLst>
            <pc:docMk/>
            <pc:sldMk cId="1445942446" sldId="302"/>
            <ac:picMk id="2" creationId="{00000000-0000-0000-0000-000000000000}"/>
          </ac:picMkLst>
        </pc:picChg>
        <pc:picChg chg="add mod">
          <ac:chgData name="Hannah" userId="a6b69b49-dbeb-4360-8d97-1cbbf8be357b" providerId="ADAL" clId="{7D60B24D-F11A-4A5D-965C-5528173C4321}" dt="2020-04-22T13:18:25.292" v="1224" actId="1076"/>
          <ac:picMkLst>
            <pc:docMk/>
            <pc:sldMk cId="1445942446" sldId="302"/>
            <ac:picMk id="4" creationId="{F29D04B6-7AAF-4E57-8C91-EEDE2A9A2CE0}"/>
          </ac:picMkLst>
        </pc:picChg>
      </pc:sldChg>
      <pc:sldChg chg="add ord">
        <pc:chgData name="Hannah" userId="a6b69b49-dbeb-4360-8d97-1cbbf8be357b" providerId="ADAL" clId="{7D60B24D-F11A-4A5D-965C-5528173C4321}" dt="2020-04-22T13:25:39.599" v="1325"/>
        <pc:sldMkLst>
          <pc:docMk/>
          <pc:sldMk cId="3239088015" sldId="303"/>
        </pc:sldMkLst>
      </pc:sldChg>
      <pc:sldChg chg="delSp modSp add">
        <pc:chgData name="Hannah" userId="a6b69b49-dbeb-4360-8d97-1cbbf8be357b" providerId="ADAL" clId="{7D60B24D-F11A-4A5D-965C-5528173C4321}" dt="2020-04-22T13:27:14.486" v="1512" actId="403"/>
        <pc:sldMkLst>
          <pc:docMk/>
          <pc:sldMk cId="1291172011" sldId="304"/>
        </pc:sldMkLst>
        <pc:spChg chg="mod">
          <ac:chgData name="Hannah" userId="a6b69b49-dbeb-4360-8d97-1cbbf8be357b" providerId="ADAL" clId="{7D60B24D-F11A-4A5D-965C-5528173C4321}" dt="2020-04-22T13:27:14.486" v="1512" actId="403"/>
          <ac:spMkLst>
            <pc:docMk/>
            <pc:sldMk cId="1291172011" sldId="304"/>
            <ac:spMk id="2" creationId="{B57BD94D-C3EA-49A7-9F21-2D4464BD8229}"/>
          </ac:spMkLst>
        </pc:spChg>
        <pc:spChg chg="del">
          <ac:chgData name="Hannah" userId="a6b69b49-dbeb-4360-8d97-1cbbf8be357b" providerId="ADAL" clId="{7D60B24D-F11A-4A5D-965C-5528173C4321}" dt="2020-04-22T13:26:08.752" v="1333" actId="478"/>
          <ac:spMkLst>
            <pc:docMk/>
            <pc:sldMk cId="1291172011" sldId="304"/>
            <ac:spMk id="3" creationId="{3774889A-EAD6-4BFE-AD31-5C423A582E28}"/>
          </ac:spMkLst>
        </pc:spChg>
      </pc:sldChg>
    </pc:docChg>
  </pc:docChgLst>
  <pc:docChgLst>
    <pc:chgData name="Hannah" userId="a6b69b49-dbeb-4360-8d97-1cbbf8be357b" providerId="ADAL" clId="{54C05579-91ED-4040-BF4D-70B10129FE88}"/>
    <pc:docChg chg="addSld modSld">
      <pc:chgData name="Hannah" userId="a6b69b49-dbeb-4360-8d97-1cbbf8be357b" providerId="ADAL" clId="{54C05579-91ED-4040-BF4D-70B10129FE88}" dt="2020-04-17T14:01:07.543" v="130" actId="14100"/>
      <pc:docMkLst>
        <pc:docMk/>
      </pc:docMkLst>
      <pc:sldChg chg="modSp">
        <pc:chgData name="Hannah" userId="a6b69b49-dbeb-4360-8d97-1cbbf8be357b" providerId="ADAL" clId="{54C05579-91ED-4040-BF4D-70B10129FE88}" dt="2020-04-17T13:54:16.905" v="7" actId="1076"/>
        <pc:sldMkLst>
          <pc:docMk/>
          <pc:sldMk cId="2531773561" sldId="267"/>
        </pc:sldMkLst>
        <pc:picChg chg="mod modCrop">
          <ac:chgData name="Hannah" userId="a6b69b49-dbeb-4360-8d97-1cbbf8be357b" providerId="ADAL" clId="{54C05579-91ED-4040-BF4D-70B10129FE88}" dt="2020-04-17T13:54:16.905" v="7" actId="1076"/>
          <ac:picMkLst>
            <pc:docMk/>
            <pc:sldMk cId="2531773561" sldId="267"/>
            <ac:picMk id="2" creationId="{00000000-0000-0000-0000-000000000000}"/>
          </ac:picMkLst>
        </pc:picChg>
      </pc:sldChg>
      <pc:sldChg chg="modSp">
        <pc:chgData name="Hannah" userId="a6b69b49-dbeb-4360-8d97-1cbbf8be357b" providerId="ADAL" clId="{54C05579-91ED-4040-BF4D-70B10129FE88}" dt="2020-04-17T13:54:31.033" v="13" actId="14100"/>
        <pc:sldMkLst>
          <pc:docMk/>
          <pc:sldMk cId="1561206002" sldId="268"/>
        </pc:sldMkLst>
        <pc:picChg chg="mod modCrop">
          <ac:chgData name="Hannah" userId="a6b69b49-dbeb-4360-8d97-1cbbf8be357b" providerId="ADAL" clId="{54C05579-91ED-4040-BF4D-70B10129FE88}" dt="2020-04-17T13:54:31.033" v="13" actId="14100"/>
          <ac:picMkLst>
            <pc:docMk/>
            <pc:sldMk cId="1561206002" sldId="268"/>
            <ac:picMk id="2" creationId="{00000000-0000-0000-0000-000000000000}"/>
          </ac:picMkLst>
        </pc:picChg>
      </pc:sldChg>
      <pc:sldChg chg="modSp">
        <pc:chgData name="Hannah" userId="a6b69b49-dbeb-4360-8d97-1cbbf8be357b" providerId="ADAL" clId="{54C05579-91ED-4040-BF4D-70B10129FE88}" dt="2020-04-17T13:54:48.440" v="19" actId="14100"/>
        <pc:sldMkLst>
          <pc:docMk/>
          <pc:sldMk cId="3346997471" sldId="269"/>
        </pc:sldMkLst>
        <pc:picChg chg="mod modCrop">
          <ac:chgData name="Hannah" userId="a6b69b49-dbeb-4360-8d97-1cbbf8be357b" providerId="ADAL" clId="{54C05579-91ED-4040-BF4D-70B10129FE88}" dt="2020-04-17T13:54:48.440" v="19" actId="14100"/>
          <ac:picMkLst>
            <pc:docMk/>
            <pc:sldMk cId="3346997471" sldId="269"/>
            <ac:picMk id="2" creationId="{00000000-0000-0000-0000-000000000000}"/>
          </ac:picMkLst>
        </pc:picChg>
      </pc:sldChg>
      <pc:sldChg chg="modSp">
        <pc:chgData name="Hannah" userId="a6b69b49-dbeb-4360-8d97-1cbbf8be357b" providerId="ADAL" clId="{54C05579-91ED-4040-BF4D-70B10129FE88}" dt="2020-04-17T13:55:03.985" v="25" actId="14100"/>
        <pc:sldMkLst>
          <pc:docMk/>
          <pc:sldMk cId="3412188125" sldId="270"/>
        </pc:sldMkLst>
        <pc:picChg chg="mod modCrop">
          <ac:chgData name="Hannah" userId="a6b69b49-dbeb-4360-8d97-1cbbf8be357b" providerId="ADAL" clId="{54C05579-91ED-4040-BF4D-70B10129FE88}" dt="2020-04-17T13:55:03.985" v="25" actId="14100"/>
          <ac:picMkLst>
            <pc:docMk/>
            <pc:sldMk cId="3412188125" sldId="270"/>
            <ac:picMk id="2" creationId="{00000000-0000-0000-0000-000000000000}"/>
          </ac:picMkLst>
        </pc:picChg>
      </pc:sldChg>
      <pc:sldChg chg="modSp">
        <pc:chgData name="Hannah" userId="a6b69b49-dbeb-4360-8d97-1cbbf8be357b" providerId="ADAL" clId="{54C05579-91ED-4040-BF4D-70B10129FE88}" dt="2020-04-17T13:55:18.791" v="31" actId="14100"/>
        <pc:sldMkLst>
          <pc:docMk/>
          <pc:sldMk cId="671254870" sldId="271"/>
        </pc:sldMkLst>
        <pc:picChg chg="mod modCrop">
          <ac:chgData name="Hannah" userId="a6b69b49-dbeb-4360-8d97-1cbbf8be357b" providerId="ADAL" clId="{54C05579-91ED-4040-BF4D-70B10129FE88}" dt="2020-04-17T13:55:18.791" v="31" actId="14100"/>
          <ac:picMkLst>
            <pc:docMk/>
            <pc:sldMk cId="671254870" sldId="271"/>
            <ac:picMk id="2" creationId="{00000000-0000-0000-0000-000000000000}"/>
          </ac:picMkLst>
        </pc:picChg>
      </pc:sldChg>
      <pc:sldChg chg="modSp">
        <pc:chgData name="Hannah" userId="a6b69b49-dbeb-4360-8d97-1cbbf8be357b" providerId="ADAL" clId="{54C05579-91ED-4040-BF4D-70B10129FE88}" dt="2020-04-17T13:55:35.249" v="37" actId="14100"/>
        <pc:sldMkLst>
          <pc:docMk/>
          <pc:sldMk cId="2869076882" sldId="272"/>
        </pc:sldMkLst>
        <pc:picChg chg="mod modCrop">
          <ac:chgData name="Hannah" userId="a6b69b49-dbeb-4360-8d97-1cbbf8be357b" providerId="ADAL" clId="{54C05579-91ED-4040-BF4D-70B10129FE88}" dt="2020-04-17T13:55:35.249" v="37" actId="14100"/>
          <ac:picMkLst>
            <pc:docMk/>
            <pc:sldMk cId="2869076882" sldId="272"/>
            <ac:picMk id="2" creationId="{00000000-0000-0000-0000-000000000000}"/>
          </ac:picMkLst>
        </pc:picChg>
      </pc:sldChg>
      <pc:sldChg chg="modSp">
        <pc:chgData name="Hannah" userId="a6b69b49-dbeb-4360-8d97-1cbbf8be357b" providerId="ADAL" clId="{54C05579-91ED-4040-BF4D-70B10129FE88}" dt="2020-04-17T13:55:49.120" v="43" actId="14100"/>
        <pc:sldMkLst>
          <pc:docMk/>
          <pc:sldMk cId="463915903" sldId="273"/>
        </pc:sldMkLst>
        <pc:picChg chg="mod modCrop">
          <ac:chgData name="Hannah" userId="a6b69b49-dbeb-4360-8d97-1cbbf8be357b" providerId="ADAL" clId="{54C05579-91ED-4040-BF4D-70B10129FE88}" dt="2020-04-17T13:55:49.120" v="43" actId="14100"/>
          <ac:picMkLst>
            <pc:docMk/>
            <pc:sldMk cId="463915903" sldId="273"/>
            <ac:picMk id="2" creationId="{00000000-0000-0000-0000-000000000000}"/>
          </ac:picMkLst>
        </pc:picChg>
      </pc:sldChg>
      <pc:sldChg chg="modSp">
        <pc:chgData name="Hannah" userId="a6b69b49-dbeb-4360-8d97-1cbbf8be357b" providerId="ADAL" clId="{54C05579-91ED-4040-BF4D-70B10129FE88}" dt="2020-04-17T13:56:03.528" v="49" actId="14100"/>
        <pc:sldMkLst>
          <pc:docMk/>
          <pc:sldMk cId="363551480" sldId="274"/>
        </pc:sldMkLst>
        <pc:picChg chg="mod modCrop">
          <ac:chgData name="Hannah" userId="a6b69b49-dbeb-4360-8d97-1cbbf8be357b" providerId="ADAL" clId="{54C05579-91ED-4040-BF4D-70B10129FE88}" dt="2020-04-17T13:56:03.528" v="49" actId="14100"/>
          <ac:picMkLst>
            <pc:docMk/>
            <pc:sldMk cId="363551480" sldId="274"/>
            <ac:picMk id="2" creationId="{00000000-0000-0000-0000-000000000000}"/>
          </ac:picMkLst>
        </pc:picChg>
      </pc:sldChg>
      <pc:sldChg chg="add">
        <pc:chgData name="Hannah" userId="a6b69b49-dbeb-4360-8d97-1cbbf8be357b" providerId="ADAL" clId="{54C05579-91ED-4040-BF4D-70B10129FE88}" dt="2020-04-17T13:56:10.502" v="50"/>
        <pc:sldMkLst>
          <pc:docMk/>
          <pc:sldMk cId="2778531468" sldId="275"/>
        </pc:sldMkLst>
      </pc:sldChg>
      <pc:sldChg chg="modSp">
        <pc:chgData name="Hannah" userId="a6b69b49-dbeb-4360-8d97-1cbbf8be357b" providerId="ADAL" clId="{54C05579-91ED-4040-BF4D-70B10129FE88}" dt="2020-04-17T13:57:07.184" v="56" actId="14100"/>
        <pc:sldMkLst>
          <pc:docMk/>
          <pc:sldMk cId="3014041591" sldId="276"/>
        </pc:sldMkLst>
        <pc:picChg chg="mod modCrop">
          <ac:chgData name="Hannah" userId="a6b69b49-dbeb-4360-8d97-1cbbf8be357b" providerId="ADAL" clId="{54C05579-91ED-4040-BF4D-70B10129FE88}" dt="2020-04-17T13:57:07.184" v="56" actId="14100"/>
          <ac:picMkLst>
            <pc:docMk/>
            <pc:sldMk cId="3014041591" sldId="276"/>
            <ac:picMk id="3" creationId="{00000000-0000-0000-0000-000000000000}"/>
          </ac:picMkLst>
        </pc:picChg>
      </pc:sldChg>
      <pc:sldChg chg="modSp">
        <pc:chgData name="Hannah" userId="a6b69b49-dbeb-4360-8d97-1cbbf8be357b" providerId="ADAL" clId="{54C05579-91ED-4040-BF4D-70B10129FE88}" dt="2020-04-17T13:57:20.567" v="63" actId="14100"/>
        <pc:sldMkLst>
          <pc:docMk/>
          <pc:sldMk cId="1519269106" sldId="277"/>
        </pc:sldMkLst>
        <pc:picChg chg="mod modCrop">
          <ac:chgData name="Hannah" userId="a6b69b49-dbeb-4360-8d97-1cbbf8be357b" providerId="ADAL" clId="{54C05579-91ED-4040-BF4D-70B10129FE88}" dt="2020-04-17T13:57:20.567" v="63" actId="14100"/>
          <ac:picMkLst>
            <pc:docMk/>
            <pc:sldMk cId="1519269106" sldId="277"/>
            <ac:picMk id="2" creationId="{00000000-0000-0000-0000-000000000000}"/>
          </ac:picMkLst>
        </pc:picChg>
      </pc:sldChg>
      <pc:sldChg chg="modSp">
        <pc:chgData name="Hannah" userId="a6b69b49-dbeb-4360-8d97-1cbbf8be357b" providerId="ADAL" clId="{54C05579-91ED-4040-BF4D-70B10129FE88}" dt="2020-04-17T13:57:35.760" v="69" actId="14100"/>
        <pc:sldMkLst>
          <pc:docMk/>
          <pc:sldMk cId="1361820921" sldId="278"/>
        </pc:sldMkLst>
        <pc:picChg chg="mod modCrop">
          <ac:chgData name="Hannah" userId="a6b69b49-dbeb-4360-8d97-1cbbf8be357b" providerId="ADAL" clId="{54C05579-91ED-4040-BF4D-70B10129FE88}" dt="2020-04-17T13:57:35.760" v="69" actId="14100"/>
          <ac:picMkLst>
            <pc:docMk/>
            <pc:sldMk cId="1361820921" sldId="278"/>
            <ac:picMk id="2" creationId="{00000000-0000-0000-0000-000000000000}"/>
          </ac:picMkLst>
        </pc:picChg>
      </pc:sldChg>
      <pc:sldChg chg="modSp">
        <pc:chgData name="Hannah" userId="a6b69b49-dbeb-4360-8d97-1cbbf8be357b" providerId="ADAL" clId="{54C05579-91ED-4040-BF4D-70B10129FE88}" dt="2020-04-17T13:57:49.711" v="75" actId="14100"/>
        <pc:sldMkLst>
          <pc:docMk/>
          <pc:sldMk cId="205360257" sldId="279"/>
        </pc:sldMkLst>
        <pc:picChg chg="mod modCrop">
          <ac:chgData name="Hannah" userId="a6b69b49-dbeb-4360-8d97-1cbbf8be357b" providerId="ADAL" clId="{54C05579-91ED-4040-BF4D-70B10129FE88}" dt="2020-04-17T13:57:49.711" v="75" actId="14100"/>
          <ac:picMkLst>
            <pc:docMk/>
            <pc:sldMk cId="205360257" sldId="279"/>
            <ac:picMk id="2" creationId="{00000000-0000-0000-0000-000000000000}"/>
          </ac:picMkLst>
        </pc:picChg>
      </pc:sldChg>
      <pc:sldChg chg="modSp">
        <pc:chgData name="Hannah" userId="a6b69b49-dbeb-4360-8d97-1cbbf8be357b" providerId="ADAL" clId="{54C05579-91ED-4040-BF4D-70B10129FE88}" dt="2020-04-17T13:58:02.872" v="81" actId="14100"/>
        <pc:sldMkLst>
          <pc:docMk/>
          <pc:sldMk cId="931729286" sldId="280"/>
        </pc:sldMkLst>
        <pc:picChg chg="mod modCrop">
          <ac:chgData name="Hannah" userId="a6b69b49-dbeb-4360-8d97-1cbbf8be357b" providerId="ADAL" clId="{54C05579-91ED-4040-BF4D-70B10129FE88}" dt="2020-04-17T13:58:02.872" v="81" actId="14100"/>
          <ac:picMkLst>
            <pc:docMk/>
            <pc:sldMk cId="931729286" sldId="280"/>
            <ac:picMk id="2" creationId="{00000000-0000-0000-0000-000000000000}"/>
          </ac:picMkLst>
        </pc:picChg>
      </pc:sldChg>
      <pc:sldChg chg="modSp">
        <pc:chgData name="Hannah" userId="a6b69b49-dbeb-4360-8d97-1cbbf8be357b" providerId="ADAL" clId="{54C05579-91ED-4040-BF4D-70B10129FE88}" dt="2020-04-17T13:58:16.824" v="87" actId="14100"/>
        <pc:sldMkLst>
          <pc:docMk/>
          <pc:sldMk cId="261314793" sldId="281"/>
        </pc:sldMkLst>
        <pc:picChg chg="mod modCrop">
          <ac:chgData name="Hannah" userId="a6b69b49-dbeb-4360-8d97-1cbbf8be357b" providerId="ADAL" clId="{54C05579-91ED-4040-BF4D-70B10129FE88}" dt="2020-04-17T13:58:16.824" v="87" actId="14100"/>
          <ac:picMkLst>
            <pc:docMk/>
            <pc:sldMk cId="261314793" sldId="281"/>
            <ac:picMk id="3" creationId="{00000000-0000-0000-0000-000000000000}"/>
          </ac:picMkLst>
        </pc:picChg>
      </pc:sldChg>
      <pc:sldChg chg="modSp">
        <pc:chgData name="Hannah" userId="a6b69b49-dbeb-4360-8d97-1cbbf8be357b" providerId="ADAL" clId="{54C05579-91ED-4040-BF4D-70B10129FE88}" dt="2020-04-17T13:58:31.192" v="92" actId="14100"/>
        <pc:sldMkLst>
          <pc:docMk/>
          <pc:sldMk cId="561283978" sldId="282"/>
        </pc:sldMkLst>
        <pc:picChg chg="mod modCrop">
          <ac:chgData name="Hannah" userId="a6b69b49-dbeb-4360-8d97-1cbbf8be357b" providerId="ADAL" clId="{54C05579-91ED-4040-BF4D-70B10129FE88}" dt="2020-04-17T13:58:31.192" v="92" actId="14100"/>
          <ac:picMkLst>
            <pc:docMk/>
            <pc:sldMk cId="561283978" sldId="282"/>
            <ac:picMk id="2" creationId="{00000000-0000-0000-0000-000000000000}"/>
          </ac:picMkLst>
        </pc:picChg>
      </pc:sldChg>
      <pc:sldChg chg="add">
        <pc:chgData name="Hannah" userId="a6b69b49-dbeb-4360-8d97-1cbbf8be357b" providerId="ADAL" clId="{54C05579-91ED-4040-BF4D-70B10129FE88}" dt="2020-04-17T13:58:34.582" v="93"/>
        <pc:sldMkLst>
          <pc:docMk/>
          <pc:sldMk cId="618411293" sldId="283"/>
        </pc:sldMkLst>
      </pc:sldChg>
      <pc:sldChg chg="modSp">
        <pc:chgData name="Hannah" userId="a6b69b49-dbeb-4360-8d97-1cbbf8be357b" providerId="ADAL" clId="{54C05579-91ED-4040-BF4D-70B10129FE88}" dt="2020-04-17T13:59:36.935" v="99" actId="14100"/>
        <pc:sldMkLst>
          <pc:docMk/>
          <pc:sldMk cId="2363623794" sldId="284"/>
        </pc:sldMkLst>
        <pc:picChg chg="mod modCrop">
          <ac:chgData name="Hannah" userId="a6b69b49-dbeb-4360-8d97-1cbbf8be357b" providerId="ADAL" clId="{54C05579-91ED-4040-BF4D-70B10129FE88}" dt="2020-04-17T13:59:36.935" v="99" actId="14100"/>
          <ac:picMkLst>
            <pc:docMk/>
            <pc:sldMk cId="2363623794" sldId="284"/>
            <ac:picMk id="2" creationId="{00000000-0000-0000-0000-000000000000}"/>
          </ac:picMkLst>
        </pc:picChg>
      </pc:sldChg>
      <pc:sldChg chg="modSp">
        <pc:chgData name="Hannah" userId="a6b69b49-dbeb-4360-8d97-1cbbf8be357b" providerId="ADAL" clId="{54C05579-91ED-4040-BF4D-70B10129FE88}" dt="2020-04-17T13:59:49.719" v="103" actId="732"/>
        <pc:sldMkLst>
          <pc:docMk/>
          <pc:sldMk cId="2863752196" sldId="285"/>
        </pc:sldMkLst>
        <pc:picChg chg="mod modCrop">
          <ac:chgData name="Hannah" userId="a6b69b49-dbeb-4360-8d97-1cbbf8be357b" providerId="ADAL" clId="{54C05579-91ED-4040-BF4D-70B10129FE88}" dt="2020-04-17T13:59:49.719" v="103" actId="732"/>
          <ac:picMkLst>
            <pc:docMk/>
            <pc:sldMk cId="2863752196" sldId="285"/>
            <ac:picMk id="2" creationId="{00000000-0000-0000-0000-000000000000}"/>
          </ac:picMkLst>
        </pc:picChg>
      </pc:sldChg>
      <pc:sldChg chg="modSp">
        <pc:chgData name="Hannah" userId="a6b69b49-dbeb-4360-8d97-1cbbf8be357b" providerId="ADAL" clId="{54C05579-91ED-4040-BF4D-70B10129FE88}" dt="2020-04-17T14:00:02.982" v="107" actId="732"/>
        <pc:sldMkLst>
          <pc:docMk/>
          <pc:sldMk cId="1893701007" sldId="286"/>
        </pc:sldMkLst>
        <pc:picChg chg="mod modCrop">
          <ac:chgData name="Hannah" userId="a6b69b49-dbeb-4360-8d97-1cbbf8be357b" providerId="ADAL" clId="{54C05579-91ED-4040-BF4D-70B10129FE88}" dt="2020-04-17T14:00:02.982" v="107" actId="732"/>
          <ac:picMkLst>
            <pc:docMk/>
            <pc:sldMk cId="1893701007" sldId="286"/>
            <ac:picMk id="2" creationId="{00000000-0000-0000-0000-000000000000}"/>
          </ac:picMkLst>
        </pc:picChg>
      </pc:sldChg>
      <pc:sldChg chg="modSp">
        <pc:chgData name="Hannah" userId="a6b69b49-dbeb-4360-8d97-1cbbf8be357b" providerId="ADAL" clId="{54C05579-91ED-4040-BF4D-70B10129FE88}" dt="2020-04-17T14:00:17.671" v="113" actId="14100"/>
        <pc:sldMkLst>
          <pc:docMk/>
          <pc:sldMk cId="3441144704" sldId="287"/>
        </pc:sldMkLst>
        <pc:picChg chg="mod modCrop">
          <ac:chgData name="Hannah" userId="a6b69b49-dbeb-4360-8d97-1cbbf8be357b" providerId="ADAL" clId="{54C05579-91ED-4040-BF4D-70B10129FE88}" dt="2020-04-17T14:00:17.671" v="113" actId="14100"/>
          <ac:picMkLst>
            <pc:docMk/>
            <pc:sldMk cId="3441144704" sldId="287"/>
            <ac:picMk id="2" creationId="{00000000-0000-0000-0000-000000000000}"/>
          </ac:picMkLst>
        </pc:picChg>
      </pc:sldChg>
      <pc:sldChg chg="modSp">
        <pc:chgData name="Hannah" userId="a6b69b49-dbeb-4360-8d97-1cbbf8be357b" providerId="ADAL" clId="{54C05579-91ED-4040-BF4D-70B10129FE88}" dt="2020-04-17T14:00:34.135" v="119" actId="14100"/>
        <pc:sldMkLst>
          <pc:docMk/>
          <pc:sldMk cId="3892222718" sldId="288"/>
        </pc:sldMkLst>
        <pc:picChg chg="mod modCrop">
          <ac:chgData name="Hannah" userId="a6b69b49-dbeb-4360-8d97-1cbbf8be357b" providerId="ADAL" clId="{54C05579-91ED-4040-BF4D-70B10129FE88}" dt="2020-04-17T14:00:34.135" v="119" actId="14100"/>
          <ac:picMkLst>
            <pc:docMk/>
            <pc:sldMk cId="3892222718" sldId="288"/>
            <ac:picMk id="2" creationId="{00000000-0000-0000-0000-000000000000}"/>
          </ac:picMkLst>
        </pc:picChg>
      </pc:sldChg>
      <pc:sldChg chg="modSp">
        <pc:chgData name="Hannah" userId="a6b69b49-dbeb-4360-8d97-1cbbf8be357b" providerId="ADAL" clId="{54C05579-91ED-4040-BF4D-70B10129FE88}" dt="2020-04-17T14:00:52.367" v="125" actId="14100"/>
        <pc:sldMkLst>
          <pc:docMk/>
          <pc:sldMk cId="3016605196" sldId="289"/>
        </pc:sldMkLst>
        <pc:picChg chg="mod modCrop">
          <ac:chgData name="Hannah" userId="a6b69b49-dbeb-4360-8d97-1cbbf8be357b" providerId="ADAL" clId="{54C05579-91ED-4040-BF4D-70B10129FE88}" dt="2020-04-17T14:00:52.367" v="125" actId="14100"/>
          <ac:picMkLst>
            <pc:docMk/>
            <pc:sldMk cId="3016605196" sldId="289"/>
            <ac:picMk id="2" creationId="{00000000-0000-0000-0000-000000000000}"/>
          </ac:picMkLst>
        </pc:picChg>
      </pc:sldChg>
      <pc:sldChg chg="modSp">
        <pc:chgData name="Hannah" userId="a6b69b49-dbeb-4360-8d97-1cbbf8be357b" providerId="ADAL" clId="{54C05579-91ED-4040-BF4D-70B10129FE88}" dt="2020-04-17T14:01:07.543" v="130" actId="14100"/>
        <pc:sldMkLst>
          <pc:docMk/>
          <pc:sldMk cId="387048820" sldId="290"/>
        </pc:sldMkLst>
        <pc:picChg chg="mod modCrop">
          <ac:chgData name="Hannah" userId="a6b69b49-dbeb-4360-8d97-1cbbf8be357b" providerId="ADAL" clId="{54C05579-91ED-4040-BF4D-70B10129FE88}" dt="2020-04-17T14:01:07.543" v="130" actId="14100"/>
          <ac:picMkLst>
            <pc:docMk/>
            <pc:sldMk cId="387048820" sldId="290"/>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824F2D-061D-4164-A253-A176B6ED38FF}" type="datetimeFigureOut">
              <a:rPr lang="en-GB" smtClean="0"/>
              <a:t>26/09/2020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C076-C06E-4301-A88B-2816C946E5E3}" type="slidenum">
              <a:rPr lang="en-GB" smtClean="0"/>
              <a:t>‹#›</a:t>
            </a:fld>
            <a:endParaRPr lang="en-GB"/>
          </a:p>
        </p:txBody>
      </p:sp>
    </p:spTree>
    <p:extLst>
      <p:ext uri="{BB962C8B-B14F-4D97-AF65-F5344CB8AC3E}">
        <p14:creationId xmlns:p14="http://schemas.microsoft.com/office/powerpoint/2010/main" val="3354024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FC1ED4-144A-4092-8E0C-3079102D8CF0}" type="slidenum">
              <a:rPr lang="en-GB" smtClean="0"/>
              <a:t>1</a:t>
            </a:fld>
            <a:endParaRPr lang="en-GB"/>
          </a:p>
        </p:txBody>
      </p:sp>
    </p:spTree>
    <p:extLst>
      <p:ext uri="{BB962C8B-B14F-4D97-AF65-F5344CB8AC3E}">
        <p14:creationId xmlns:p14="http://schemas.microsoft.com/office/powerpoint/2010/main" val="1572490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9/26/2020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776277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9/26/2020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80315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9/26/2020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64625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9/26/2020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60833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9/26/2020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633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9/26/2020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5972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9/26/2020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44394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9/26/2020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8229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9/26/2020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172749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9/26/2020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72755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9/26/2020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7717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9/26/2020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915755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2673"/>
            <a:ext cx="8229600" cy="6024158"/>
          </a:xfrm>
        </p:spPr>
        <p:txBody>
          <a:bodyPr>
            <a:normAutofit lnSpcReduction="10000"/>
          </a:bodyPr>
          <a:lstStyle/>
          <a:p>
            <a:pPr marL="0" indent="0">
              <a:buNone/>
            </a:pPr>
            <a:r>
              <a:rPr lang="en-GB" sz="2800" dirty="0"/>
              <a:t>LO: To order and arrange combinations of mathematical objects in patterns and sequences.</a:t>
            </a:r>
          </a:p>
          <a:p>
            <a:pPr marL="0" indent="0">
              <a:buNone/>
            </a:pPr>
            <a:r>
              <a:rPr lang="en-GB" sz="2800" dirty="0"/>
              <a:t>C: To make patterns with shape</a:t>
            </a:r>
            <a:r>
              <a:rPr lang="en-GB" sz="2800" b="1" dirty="0"/>
              <a:t>. </a:t>
            </a:r>
            <a:endParaRPr lang="en-GB" sz="2800" dirty="0"/>
          </a:p>
          <a:p>
            <a:pPr marL="0" indent="0">
              <a:buNone/>
            </a:pPr>
            <a:endParaRPr lang="en-GB" dirty="0"/>
          </a:p>
          <a:p>
            <a:pPr marL="0" indent="0">
              <a:buNone/>
            </a:pPr>
            <a:r>
              <a:rPr lang="en-GB" dirty="0"/>
              <a:t>Stem Sentences:</a:t>
            </a:r>
          </a:p>
          <a:p>
            <a:pPr marL="0" indent="0">
              <a:buNone/>
            </a:pPr>
            <a:r>
              <a:rPr lang="en-GB" dirty="0">
                <a:solidFill>
                  <a:srgbClr val="FF0000"/>
                </a:solidFill>
              </a:rPr>
              <a:t>The ____ turns a _____ turn ______.</a:t>
            </a:r>
          </a:p>
          <a:p>
            <a:pPr marL="0" indent="0">
              <a:buNone/>
            </a:pPr>
            <a:r>
              <a:rPr lang="en-GB" dirty="0">
                <a:solidFill>
                  <a:srgbClr val="FF0000"/>
                </a:solidFill>
              </a:rPr>
              <a:t>The ‘triangle’ turns a ‘quarter’ turn ‘clockwise’.</a:t>
            </a:r>
          </a:p>
          <a:p>
            <a:pPr marL="0" indent="0" algn="ctr">
              <a:buNone/>
            </a:pPr>
            <a:endParaRPr lang="en-GB" sz="3300" u="sng" dirty="0"/>
          </a:p>
          <a:p>
            <a:pPr marL="0" indent="0" algn="ctr">
              <a:buNone/>
            </a:pPr>
            <a:r>
              <a:rPr lang="en-GB" sz="3300" u="sng" dirty="0"/>
              <a:t>Useful words:</a:t>
            </a:r>
          </a:p>
          <a:p>
            <a:pPr marL="0" indent="0" algn="ctr">
              <a:buNone/>
            </a:pPr>
            <a:r>
              <a:rPr lang="en-GB" sz="3300" dirty="0"/>
              <a:t>Clockwise				anti clockwise		half turn</a:t>
            </a:r>
          </a:p>
          <a:p>
            <a:pPr marL="0" indent="0" algn="ctr">
              <a:buNone/>
            </a:pPr>
            <a:r>
              <a:rPr lang="en-GB" sz="3300" dirty="0"/>
              <a:t>quarter turn		three quarters turn	whole</a:t>
            </a:r>
          </a:p>
          <a:p>
            <a:pPr marL="0" indent="0" algn="ctr">
              <a:buNone/>
            </a:pPr>
            <a:endParaRPr lang="en-GB" sz="3300" dirty="0"/>
          </a:p>
          <a:p>
            <a:pPr marL="0" indent="0">
              <a:buNone/>
            </a:pPr>
            <a:endParaRPr lang="en-GB" dirty="0"/>
          </a:p>
          <a:p>
            <a:endParaRPr lang="en-GB" dirty="0"/>
          </a:p>
        </p:txBody>
      </p:sp>
    </p:spTree>
    <p:extLst>
      <p:ext uri="{BB962C8B-B14F-4D97-AF65-F5344CB8AC3E}">
        <p14:creationId xmlns:p14="http://schemas.microsoft.com/office/powerpoint/2010/main" val="3239088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BD94D-C3EA-49A7-9F21-2D4464BD8229}"/>
              </a:ext>
            </a:extLst>
          </p:cNvPr>
          <p:cNvSpPr>
            <a:spLocks noGrp="1"/>
          </p:cNvSpPr>
          <p:nvPr>
            <p:ph type="title"/>
          </p:nvPr>
        </p:nvSpPr>
        <p:spPr>
          <a:xfrm>
            <a:off x="457200" y="274637"/>
            <a:ext cx="8229600" cy="6311097"/>
          </a:xfrm>
        </p:spPr>
        <p:txBody>
          <a:bodyPr anchor="t">
            <a:normAutofit fontScale="90000"/>
          </a:bodyPr>
          <a:lstStyle/>
          <a:p>
            <a:r>
              <a:rPr lang="en-GB" sz="2700" dirty="0"/>
              <a:t>LO: To order and arrange combinations of mathematical objects in patterns and sequences.</a:t>
            </a:r>
            <a:br>
              <a:rPr lang="en-GB" sz="2700" dirty="0"/>
            </a:br>
            <a:r>
              <a:rPr lang="en-GB" sz="2700" dirty="0"/>
              <a:t>C: To make patterns with shape. </a:t>
            </a:r>
            <a:br>
              <a:rPr lang="en-GB" sz="2700" dirty="0"/>
            </a:br>
            <a:r>
              <a:rPr lang="en-GB" sz="2700" dirty="0"/>
              <a:t/>
            </a:r>
            <a:br>
              <a:rPr lang="en-GB" sz="2700" dirty="0"/>
            </a:br>
            <a:r>
              <a:rPr lang="en-GB" sz="2700" dirty="0"/>
              <a:t>In </a:t>
            </a:r>
            <a:r>
              <a:rPr lang="en-GB" sz="2700" dirty="0" smtClean="0"/>
              <a:t>your garden or </a:t>
            </a:r>
            <a:r>
              <a:rPr lang="en-GB" sz="2700" dirty="0" smtClean="0"/>
              <a:t>house,</a:t>
            </a:r>
            <a:r>
              <a:rPr lang="en-GB" sz="2700" dirty="0" smtClean="0"/>
              <a:t> </a:t>
            </a:r>
            <a:r>
              <a:rPr lang="en-GB" sz="2700" dirty="0"/>
              <a:t>created </a:t>
            </a:r>
            <a:r>
              <a:rPr lang="en-GB" sz="2700" dirty="0" smtClean="0"/>
              <a:t>and describe different </a:t>
            </a:r>
            <a:r>
              <a:rPr lang="en-GB" sz="2700" dirty="0"/>
              <a:t>patterns </a:t>
            </a:r>
            <a:r>
              <a:rPr lang="en-GB" sz="2700" dirty="0" smtClean="0"/>
              <a:t>that you can see.</a:t>
            </a:r>
            <a:r>
              <a:rPr lang="en-GB" sz="2700" dirty="0"/>
              <a:t/>
            </a:r>
            <a:br>
              <a:rPr lang="en-GB" sz="2700" dirty="0"/>
            </a:br>
            <a:r>
              <a:rPr lang="en-GB" sz="2700" dirty="0"/>
              <a:t/>
            </a:r>
            <a:br>
              <a:rPr lang="en-GB" sz="2700" dirty="0"/>
            </a:br>
            <a:r>
              <a:rPr lang="en-GB" sz="2700" smtClean="0"/>
              <a:t>Make </a:t>
            </a:r>
            <a:r>
              <a:rPr lang="en-GB" sz="2700"/>
              <a:t>sure </a:t>
            </a:r>
            <a:r>
              <a:rPr lang="en-GB" sz="2700" smtClean="0"/>
              <a:t>you</a:t>
            </a:r>
            <a:r>
              <a:rPr lang="en-GB" sz="2700" smtClean="0"/>
              <a:t> use </a:t>
            </a:r>
            <a:r>
              <a:rPr lang="en-GB" sz="2700" dirty="0"/>
              <a:t>some of the words below.</a:t>
            </a:r>
            <a:br>
              <a:rPr lang="en-GB" sz="2700" dirty="0"/>
            </a:br>
            <a:r>
              <a:rPr lang="en-GB" sz="2700" dirty="0"/>
              <a:t/>
            </a:r>
            <a:br>
              <a:rPr lang="en-GB" sz="2700" dirty="0"/>
            </a:br>
            <a:r>
              <a:rPr lang="en-GB" sz="3600" dirty="0"/>
              <a:t>Clockwise				anti clockwise		half turn</a:t>
            </a:r>
            <a:br>
              <a:rPr lang="en-GB" sz="3600" dirty="0"/>
            </a:br>
            <a:r>
              <a:rPr lang="en-GB" sz="3600" dirty="0"/>
              <a:t>quarter turn		three quarters turn	whole</a:t>
            </a:r>
            <a:br>
              <a:rPr lang="en-GB" sz="3600" dirty="0"/>
            </a:br>
            <a:r>
              <a:rPr lang="en-GB" sz="3600" dirty="0"/>
              <a:t>left				right</a:t>
            </a:r>
            <a:br>
              <a:rPr lang="en-GB" sz="3600" dirty="0"/>
            </a:br>
            <a:r>
              <a:rPr lang="en-GB" dirty="0"/>
              <a:t/>
            </a:r>
            <a:br>
              <a:rPr lang="en-GB" dirty="0"/>
            </a:br>
            <a:endParaRPr lang="en-GB" dirty="0"/>
          </a:p>
        </p:txBody>
      </p:sp>
    </p:spTree>
    <p:extLst>
      <p:ext uri="{BB962C8B-B14F-4D97-AF65-F5344CB8AC3E}">
        <p14:creationId xmlns:p14="http://schemas.microsoft.com/office/powerpoint/2010/main" val="12911720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1B514E-0D71-436F-8B25-EC49875F8B62}">
  <ds:schemaRefs>
    <ds:schemaRef ds:uri="http://schemas.microsoft.com/sharepoint/v3/contenttype/forms"/>
  </ds:schemaRefs>
</ds:datastoreItem>
</file>

<file path=customXml/itemProps2.xml><?xml version="1.0" encoding="utf-8"?>
<ds:datastoreItem xmlns:ds="http://schemas.openxmlformats.org/officeDocument/2006/customXml" ds:itemID="{D0DC268E-A242-42CE-B8FB-327D8E9C59BA}">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284EB1E5-4BE9-4684-9B44-0AA5CEC796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252</TotalTime>
  <Words>156</Words>
  <Application>Microsoft Office PowerPoint</Application>
  <PresentationFormat>On-screen Show (4:3)</PresentationFormat>
  <Paragraphs>13</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LO: To order and arrange combinations of mathematical objects in patterns and sequences. C: To make patterns with shape.   In your garden or house, created and describe different patterns that you can see.  Make sure you use some of the words below.  Clockwise    anti clockwise  half turn quarter turn  three quarters turn whole left    right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Sophie George</cp:lastModifiedBy>
  <cp:revision>36</cp:revision>
  <dcterms:created xsi:type="dcterms:W3CDTF">2019-07-05T11:02:13Z</dcterms:created>
  <dcterms:modified xsi:type="dcterms:W3CDTF">2020-09-26T16:08:15Z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