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68" r:id="rId3"/>
    <p:sldId id="265" r:id="rId4"/>
    <p:sldId id="267" r:id="rId5"/>
    <p:sldId id="259" r:id="rId6"/>
    <p:sldId id="258" r:id="rId7"/>
    <p:sldId id="257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593FBE-FB5A-4FB1-A919-3F47CE83608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98AF993-3959-4732-842C-580AD143856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9264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93FBE-FB5A-4FB1-A919-3F47CE83608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AF993-3959-4732-842C-580AD1438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198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93FBE-FB5A-4FB1-A919-3F47CE83608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AF993-3959-4732-842C-580AD143856C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3484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93FBE-FB5A-4FB1-A919-3F47CE83608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AF993-3959-4732-842C-580AD1438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03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93FBE-FB5A-4FB1-A919-3F47CE83608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AF993-3959-4732-842C-580AD1438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742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93FBE-FB5A-4FB1-A919-3F47CE83608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AF993-3959-4732-842C-580AD1438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233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93FBE-FB5A-4FB1-A919-3F47CE83608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AF993-3959-4732-842C-580AD1438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88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93FBE-FB5A-4FB1-A919-3F47CE83608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AF993-3959-4732-842C-580AD1438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866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93FBE-FB5A-4FB1-A919-3F47CE83608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AF993-3959-4732-842C-580AD1438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322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93FBE-FB5A-4FB1-A919-3F47CE83608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AF993-3959-4732-842C-580AD1438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948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93FBE-FB5A-4FB1-A919-3F47CE83608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AF993-3959-4732-842C-580AD1438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962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60593FBE-FB5A-4FB1-A919-3F47CE83608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98AF993-3959-4732-842C-580AD1438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048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8A485CC-E5AE-4564-980E-F4A8B57EF03E}"/>
              </a:ext>
            </a:extLst>
          </p:cNvPr>
          <p:cNvSpPr txBox="1">
            <a:spLocks/>
          </p:cNvSpPr>
          <p:nvPr/>
        </p:nvSpPr>
        <p:spPr>
          <a:xfrm>
            <a:off x="515176" y="1306943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>
                <a:latin typeface="Arial" panose="020B0604020202020204" pitchFamily="34" charset="0"/>
                <a:cs typeface="Arial" panose="020B0604020202020204" pitchFamily="34" charset="0"/>
              </a:rPr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D240A6A-6061-44BF-918D-261D22B19C5E}"/>
              </a:ext>
            </a:extLst>
          </p:cNvPr>
          <p:cNvSpPr txBox="1">
            <a:spLocks/>
          </p:cNvSpPr>
          <p:nvPr/>
        </p:nvSpPr>
        <p:spPr>
          <a:xfrm>
            <a:off x="515176" y="3756024"/>
            <a:ext cx="4739001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>
                <a:latin typeface="Arial" panose="020B0604020202020204" pitchFamily="34" charset="0"/>
                <a:cs typeface="Arial" panose="020B0604020202020204" pitchFamily="34" charset="0"/>
              </a:rPr>
              <a:t>C: Multiply 2 digits by 1 digit.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611F27-AA1E-4348-A01D-6B90E299FA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5189" y="2497657"/>
            <a:ext cx="4581635" cy="4273338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5FC99C32-7F94-4A7E-BACA-F062F0094982}"/>
              </a:ext>
            </a:extLst>
          </p:cNvPr>
          <p:cNvSpPr txBox="1">
            <a:spLocks/>
          </p:cNvSpPr>
          <p:nvPr/>
        </p:nvSpPr>
        <p:spPr>
          <a:xfrm>
            <a:off x="515176" y="310950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>
                <a:latin typeface="Arial" panose="020B0604020202020204" pitchFamily="34" charset="0"/>
                <a:cs typeface="Arial" panose="020B0604020202020204" pitchFamily="34" charset="0"/>
              </a:rPr>
              <a:t>24.2.2021</a:t>
            </a:r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F93CABB-EB91-4267-BF57-624E68F57E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82652" y="345402"/>
            <a:ext cx="2287104" cy="2287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265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2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8A485CC-E5AE-4564-980E-F4A8B57EF03E}"/>
              </a:ext>
            </a:extLst>
          </p:cNvPr>
          <p:cNvSpPr txBox="1">
            <a:spLocks/>
          </p:cNvSpPr>
          <p:nvPr/>
        </p:nvSpPr>
        <p:spPr>
          <a:xfrm>
            <a:off x="515176" y="1306943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>
                <a:latin typeface="Arial" panose="020B0604020202020204" pitchFamily="34" charset="0"/>
                <a:cs typeface="Arial" panose="020B0604020202020204" pitchFamily="34" charset="0"/>
              </a:rPr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D240A6A-6061-44BF-918D-261D22B19C5E}"/>
              </a:ext>
            </a:extLst>
          </p:cNvPr>
          <p:cNvSpPr txBox="1">
            <a:spLocks/>
          </p:cNvSpPr>
          <p:nvPr/>
        </p:nvSpPr>
        <p:spPr>
          <a:xfrm>
            <a:off x="515176" y="3756024"/>
            <a:ext cx="4739001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>
                <a:latin typeface="Arial" panose="020B0604020202020204" pitchFamily="34" charset="0"/>
                <a:cs typeface="Arial" panose="020B0604020202020204" pitchFamily="34" charset="0"/>
              </a:rPr>
              <a:t>C: Multiply 2 digits by 1 digit.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FC99C32-7F94-4A7E-BACA-F062F0094982}"/>
              </a:ext>
            </a:extLst>
          </p:cNvPr>
          <p:cNvSpPr txBox="1">
            <a:spLocks/>
          </p:cNvSpPr>
          <p:nvPr/>
        </p:nvSpPr>
        <p:spPr>
          <a:xfrm>
            <a:off x="515176" y="310950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>
                <a:latin typeface="Arial" panose="020B0604020202020204" pitchFamily="34" charset="0"/>
                <a:cs typeface="Arial" panose="020B0604020202020204" pitchFamily="34" charset="0"/>
              </a:rPr>
              <a:t>23.2.2021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E696FB-55E8-47FD-8F5B-C528963873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610" y="204337"/>
            <a:ext cx="11712164" cy="6449325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9712216-B23A-45B7-ACE4-79BE50425B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27277" y="3195981"/>
            <a:ext cx="3121991" cy="312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29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43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r: 10 Points 1">
            <a:extLst>
              <a:ext uri="{FF2B5EF4-FFF2-40B4-BE49-F238E27FC236}">
                <a16:creationId xmlns:a16="http://schemas.microsoft.com/office/drawing/2014/main" id="{898F8847-99BB-4E46-BC55-A71DA68A9A30}"/>
              </a:ext>
            </a:extLst>
          </p:cNvPr>
          <p:cNvSpPr/>
          <p:nvPr/>
        </p:nvSpPr>
        <p:spPr>
          <a:xfrm>
            <a:off x="316393" y="4252240"/>
            <a:ext cx="4056824" cy="2238219"/>
          </a:xfrm>
          <a:prstGeom prst="star10">
            <a:avLst>
              <a:gd name="adj" fmla="val 30987"/>
              <a:gd name="hf" fmla="val 105146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E271871-E954-4D52-99FA-1485298496BE}"/>
              </a:ext>
            </a:extLst>
          </p:cNvPr>
          <p:cNvSpPr txBox="1">
            <a:spLocks/>
          </p:cNvSpPr>
          <p:nvPr/>
        </p:nvSpPr>
        <p:spPr>
          <a:xfrm>
            <a:off x="316393" y="144065"/>
            <a:ext cx="11628784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Hank has 7 tentacles. Each of his tentacles has 23 suckers. How many suckers does he have altogether?</a:t>
            </a:r>
          </a:p>
        </p:txBody>
      </p:sp>
      <p:pic>
        <p:nvPicPr>
          <p:cNvPr id="6146" name="Picture 2" descr="Image result for hank the octopus">
            <a:extLst>
              <a:ext uri="{FF2B5EF4-FFF2-40B4-BE49-F238E27FC236}">
                <a16:creationId xmlns:a16="http://schemas.microsoft.com/office/drawing/2014/main" id="{25D4BE5B-C52D-454B-8B3F-1ADA60E51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807" y="2762250"/>
            <a:ext cx="5965135" cy="3728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47416F6-3C6A-4BD8-91B8-6FBADEDC82C5}"/>
              </a:ext>
            </a:extLst>
          </p:cNvPr>
          <p:cNvSpPr txBox="1">
            <a:spLocks/>
          </p:cNvSpPr>
          <p:nvPr/>
        </p:nvSpPr>
        <p:spPr>
          <a:xfrm>
            <a:off x="791815" y="4252240"/>
            <a:ext cx="4475924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Watch input video with</a:t>
            </a:r>
          </a:p>
          <a:p>
            <a:pPr algn="l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Miss Watton</a:t>
            </a:r>
          </a:p>
        </p:txBody>
      </p:sp>
    </p:spTree>
    <p:extLst>
      <p:ext uri="{BB962C8B-B14F-4D97-AF65-F5344CB8AC3E}">
        <p14:creationId xmlns:p14="http://schemas.microsoft.com/office/powerpoint/2010/main" val="3811279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E271871-E954-4D52-99FA-1485298496BE}"/>
              </a:ext>
            </a:extLst>
          </p:cNvPr>
          <p:cNvSpPr txBox="1">
            <a:spLocks/>
          </p:cNvSpPr>
          <p:nvPr/>
        </p:nvSpPr>
        <p:spPr>
          <a:xfrm>
            <a:off x="316393" y="144065"/>
            <a:ext cx="11349661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Sneezy, Sleepy, Doc, Bashful, Grumpy, Dopey and Happy each spend 40 hours a week mining diamonds. How many hours do the work all together ?</a:t>
            </a:r>
          </a:p>
        </p:txBody>
      </p:sp>
      <p:pic>
        <p:nvPicPr>
          <p:cNvPr id="7170" name="Picture 2" descr="Image result for the seven dwarfs">
            <a:extLst>
              <a:ext uri="{FF2B5EF4-FFF2-40B4-BE49-F238E27FC236}">
                <a16:creationId xmlns:a16="http://schemas.microsoft.com/office/drawing/2014/main" id="{974146F4-B383-4EF2-8A20-79D75FC50F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260" y="4764155"/>
            <a:ext cx="4154558" cy="182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tar: 10 Points 4">
            <a:extLst>
              <a:ext uri="{FF2B5EF4-FFF2-40B4-BE49-F238E27FC236}">
                <a16:creationId xmlns:a16="http://schemas.microsoft.com/office/drawing/2014/main" id="{18A6430F-B1CF-40F1-9267-FA426018FA2A}"/>
              </a:ext>
            </a:extLst>
          </p:cNvPr>
          <p:cNvSpPr/>
          <p:nvPr/>
        </p:nvSpPr>
        <p:spPr>
          <a:xfrm>
            <a:off x="7939706" y="3924249"/>
            <a:ext cx="4056824" cy="2238219"/>
          </a:xfrm>
          <a:prstGeom prst="star10">
            <a:avLst>
              <a:gd name="adj" fmla="val 30987"/>
              <a:gd name="hf" fmla="val 105146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366201B-37E7-447F-A493-D4669EF4097A}"/>
              </a:ext>
            </a:extLst>
          </p:cNvPr>
          <p:cNvSpPr txBox="1">
            <a:spLocks/>
          </p:cNvSpPr>
          <p:nvPr/>
        </p:nvSpPr>
        <p:spPr>
          <a:xfrm>
            <a:off x="8415128" y="3924249"/>
            <a:ext cx="4475924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Watch input video with</a:t>
            </a:r>
          </a:p>
          <a:p>
            <a:pPr algn="l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Miss Watton</a:t>
            </a:r>
          </a:p>
        </p:txBody>
      </p:sp>
    </p:spTree>
    <p:extLst>
      <p:ext uri="{BB962C8B-B14F-4D97-AF65-F5344CB8AC3E}">
        <p14:creationId xmlns:p14="http://schemas.microsoft.com/office/powerpoint/2010/main" val="2729719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E271871-E954-4D52-99FA-1485298496BE}"/>
              </a:ext>
            </a:extLst>
          </p:cNvPr>
          <p:cNvSpPr txBox="1">
            <a:spLocks/>
          </p:cNvSpPr>
          <p:nvPr/>
        </p:nvSpPr>
        <p:spPr>
          <a:xfrm>
            <a:off x="316393" y="144065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Moana is fighting the </a:t>
            </a:r>
            <a:r>
              <a:rPr lang="en-GB" sz="6000" dirty="0" err="1">
                <a:latin typeface="Arial" panose="020B0604020202020204" pitchFamily="34" charset="0"/>
                <a:cs typeface="Arial" panose="020B0604020202020204" pitchFamily="34" charset="0"/>
              </a:rPr>
              <a:t>Kakamora</a:t>
            </a:r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! There are 33 on each boat, and three boats surrounding them. How many does she need to fight? </a:t>
            </a:r>
          </a:p>
        </p:txBody>
      </p:sp>
      <p:pic>
        <p:nvPicPr>
          <p:cNvPr id="1026" name="Picture 2" descr="Image result for kakamora moana">
            <a:extLst>
              <a:ext uri="{FF2B5EF4-FFF2-40B4-BE49-F238E27FC236}">
                <a16:creationId xmlns:a16="http://schemas.microsoft.com/office/drawing/2014/main" id="{BDF5A129-12B7-4E30-803A-C61BCE83E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9904" y="1967948"/>
            <a:ext cx="3445565" cy="1938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608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E271871-E954-4D52-99FA-1485298496BE}"/>
              </a:ext>
            </a:extLst>
          </p:cNvPr>
          <p:cNvSpPr txBox="1">
            <a:spLocks/>
          </p:cNvSpPr>
          <p:nvPr/>
        </p:nvSpPr>
        <p:spPr>
          <a:xfrm>
            <a:off x="316393" y="144065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Anna receives 7 giant boxes of chocolates for her birthday. If there are 24 chocolates in each box, how many does she have it total?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F5F891-F41B-4234-B2E7-E8C5111D2B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2286" y="367302"/>
            <a:ext cx="3553321" cy="341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489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E271871-E954-4D52-99FA-1485298496BE}"/>
              </a:ext>
            </a:extLst>
          </p:cNvPr>
          <p:cNvSpPr txBox="1">
            <a:spLocks/>
          </p:cNvSpPr>
          <p:nvPr/>
        </p:nvSpPr>
        <p:spPr>
          <a:xfrm>
            <a:off x="316393" y="144065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Riley has angry, sad, happy, disgusting and nervous memories. If she has 62 of each, how many memories does she have all together?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928865-535C-41C9-BB86-8B9EF29733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6254" y="1667900"/>
            <a:ext cx="3790415" cy="2466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065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E271871-E954-4D52-99FA-1485298496BE}"/>
              </a:ext>
            </a:extLst>
          </p:cNvPr>
          <p:cNvSpPr txBox="1">
            <a:spLocks/>
          </p:cNvSpPr>
          <p:nvPr/>
        </p:nvSpPr>
        <p:spPr>
          <a:xfrm>
            <a:off x="316393" y="144065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There are 53 races in the Piston Cup, with 9 cars in each race. How many cars compete over the competition? </a:t>
            </a:r>
          </a:p>
        </p:txBody>
      </p:sp>
      <p:pic>
        <p:nvPicPr>
          <p:cNvPr id="2050" name="Picture 2" descr="Image result for cars movie">
            <a:extLst>
              <a:ext uri="{FF2B5EF4-FFF2-40B4-BE49-F238E27FC236}">
                <a16:creationId xmlns:a16="http://schemas.microsoft.com/office/drawing/2014/main" id="{7FD67EFC-20C9-42B6-A66A-3D35B6794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4042" y="4667525"/>
            <a:ext cx="4441135" cy="1850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6048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E271871-E954-4D52-99FA-1485298496BE}"/>
              </a:ext>
            </a:extLst>
          </p:cNvPr>
          <p:cNvSpPr txBox="1">
            <a:spLocks/>
          </p:cNvSpPr>
          <p:nvPr/>
        </p:nvSpPr>
        <p:spPr>
          <a:xfrm>
            <a:off x="316393" y="144065"/>
            <a:ext cx="11628784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The Incredibles are trying to save the day! Mr Incredible, </a:t>
            </a:r>
            <a:r>
              <a:rPr lang="en-GB" sz="6000" dirty="0" err="1">
                <a:latin typeface="Arial" panose="020B0604020202020204" pitchFamily="34" charset="0"/>
                <a:cs typeface="Arial" panose="020B0604020202020204" pitchFamily="34" charset="0"/>
              </a:rPr>
              <a:t>Elastagirl</a:t>
            </a:r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, Violet, Dash and Jack-Jack each tackle 23 bad-guys. What is the combined total number of bad-guys involved? </a:t>
            </a:r>
          </a:p>
        </p:txBody>
      </p:sp>
      <p:pic>
        <p:nvPicPr>
          <p:cNvPr id="3074" name="Picture 2" descr="Image result for increbibles">
            <a:extLst>
              <a:ext uri="{FF2B5EF4-FFF2-40B4-BE49-F238E27FC236}">
                <a16:creationId xmlns:a16="http://schemas.microsoft.com/office/drawing/2014/main" id="{EC3C8533-97C1-46D0-A9B8-027A916723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913" y="4776924"/>
            <a:ext cx="3028122" cy="1703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587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E271871-E954-4D52-99FA-1485298496BE}"/>
              </a:ext>
            </a:extLst>
          </p:cNvPr>
          <p:cNvSpPr txBox="1">
            <a:spLocks/>
          </p:cNvSpPr>
          <p:nvPr/>
        </p:nvSpPr>
        <p:spPr>
          <a:xfrm>
            <a:off x="316393" y="144065"/>
            <a:ext cx="11628784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The Genie has had 22 masters in his lifetime. If each master is granted 3 wishes, how many wishes has he granted so far?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FF6A90-71CD-4531-AE01-A5B4C00FD0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418" y="4065264"/>
            <a:ext cx="2762518" cy="2379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587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E271871-E954-4D52-99FA-1485298496BE}"/>
              </a:ext>
            </a:extLst>
          </p:cNvPr>
          <p:cNvSpPr txBox="1">
            <a:spLocks/>
          </p:cNvSpPr>
          <p:nvPr/>
        </p:nvSpPr>
        <p:spPr>
          <a:xfrm>
            <a:off x="316393" y="144065"/>
            <a:ext cx="11628784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Chip has been a teacup for 72 weeks. How many days has he been a teacup? </a:t>
            </a:r>
          </a:p>
        </p:txBody>
      </p:sp>
      <p:pic>
        <p:nvPicPr>
          <p:cNvPr id="4098" name="Picture 2" descr="Image result for chip teacup">
            <a:extLst>
              <a:ext uri="{FF2B5EF4-FFF2-40B4-BE49-F238E27FC236}">
                <a16:creationId xmlns:a16="http://schemas.microsoft.com/office/drawing/2014/main" id="{C1248C64-A0C3-400B-808B-FFEA7F3A8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153" y="2107095"/>
            <a:ext cx="4738230" cy="4385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98724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E271871-E954-4D52-99FA-1485298496BE}"/>
              </a:ext>
            </a:extLst>
          </p:cNvPr>
          <p:cNvSpPr txBox="1">
            <a:spLocks/>
          </p:cNvSpPr>
          <p:nvPr/>
        </p:nvSpPr>
        <p:spPr>
          <a:xfrm>
            <a:off x="316393" y="144065"/>
            <a:ext cx="11628784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In Toy Story, there are 8 troops of green army men. Each troop has 43 soldiers. How many soldiers are in the army?</a:t>
            </a:r>
          </a:p>
        </p:txBody>
      </p:sp>
      <p:pic>
        <p:nvPicPr>
          <p:cNvPr id="5122" name="Picture 2" descr="Image result for toy story army men">
            <a:extLst>
              <a:ext uri="{FF2B5EF4-FFF2-40B4-BE49-F238E27FC236}">
                <a16:creationId xmlns:a16="http://schemas.microsoft.com/office/drawing/2014/main" id="{E1F9C583-80D9-45C6-8AAD-5FE77E176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452" y="3200401"/>
            <a:ext cx="5442226" cy="3061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3464246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186</TotalTime>
  <Words>312</Words>
  <Application>Microsoft Office PowerPoint</Application>
  <PresentationFormat>Widescreen</PresentationFormat>
  <Paragraphs>20</Paragraphs>
  <Slides>12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Corbel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9</cp:revision>
  <dcterms:created xsi:type="dcterms:W3CDTF">2021-02-10T11:44:38Z</dcterms:created>
  <dcterms:modified xsi:type="dcterms:W3CDTF">2021-02-10T14:51:08Z</dcterms:modified>
</cp:coreProperties>
</file>