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9"/>
  </p:notesMasterIdLst>
  <p:handoutMasterIdLst>
    <p:handoutMasterId r:id="rId30"/>
  </p:handoutMasterIdLst>
  <p:sldIdLst>
    <p:sldId id="258" r:id="rId5"/>
    <p:sldId id="264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67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A9F"/>
    <a:srgbClr val="7C665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90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55650" y="5574687"/>
            <a:ext cx="7632700" cy="734038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5469622"/>
            <a:ext cx="7632700" cy="839103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3C70B0-694D-4004-90DC-D7B9BDCA16E0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A643F7D-EC41-47CD-ACF5-8FF67B3FAB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A645EB-80D9-48D8-9807-99B0DCEA69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</TotalTime>
  <Words>293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Rebecca Bailey</cp:lastModifiedBy>
  <cp:revision>4</cp:revision>
  <dcterms:created xsi:type="dcterms:W3CDTF">2019-07-11T07:05:09Z</dcterms:created>
  <dcterms:modified xsi:type="dcterms:W3CDTF">2021-10-04T10:23:46Z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