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074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103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954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089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667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578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48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760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79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896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49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2C6A3-7962-4240-BF89-E2B16342A684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A50A-7BE1-4B0C-915D-E2A7C6BCE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965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691" y="230909"/>
            <a:ext cx="11517745" cy="6557818"/>
          </a:xfrm>
        </p:spPr>
        <p:txBody>
          <a:bodyPr>
            <a:normAutofit fontScale="77500" lnSpcReduction="20000"/>
          </a:bodyPr>
          <a:lstStyle/>
          <a:p>
            <a:pPr algn="l" fontAlgn="base">
              <a:lnSpc>
                <a:spcPct val="150000"/>
              </a:lnSpc>
            </a:pPr>
            <a:r>
              <a:rPr lang="en-GB" sz="4800" dirty="0" smtClean="0"/>
              <a:t>What is your </a:t>
            </a:r>
            <a:r>
              <a:rPr lang="en-GB" sz="4800" dirty="0" smtClean="0">
                <a:solidFill>
                  <a:srgbClr val="FF0000"/>
                </a:solidFill>
              </a:rPr>
              <a:t>opinion</a:t>
            </a:r>
            <a:r>
              <a:rPr lang="en-GB" sz="4800" dirty="0" smtClean="0"/>
              <a:t> about </a:t>
            </a:r>
            <a:r>
              <a:rPr lang="en-GB" sz="4800" dirty="0" smtClean="0">
                <a:solidFill>
                  <a:schemeClr val="accent4"/>
                </a:solidFill>
              </a:rPr>
              <a:t>children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using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? In some people’s </a:t>
            </a:r>
            <a:r>
              <a:rPr lang="en-GB" sz="4800" dirty="0" smtClean="0">
                <a:solidFill>
                  <a:srgbClr val="FF0000"/>
                </a:solidFill>
              </a:rPr>
              <a:t>opinion</a:t>
            </a:r>
            <a:r>
              <a:rPr lang="en-GB" sz="4800" dirty="0" smtClean="0"/>
              <a:t>, </a:t>
            </a:r>
            <a:r>
              <a:rPr lang="en-GB" sz="4800" dirty="0" smtClean="0">
                <a:solidFill>
                  <a:schemeClr val="accent4"/>
                </a:solidFill>
              </a:rPr>
              <a:t>children</a:t>
            </a:r>
            <a:r>
              <a:rPr lang="en-GB" sz="4800" dirty="0" smtClean="0"/>
              <a:t> should be banned from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using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. Other people have a different </a:t>
            </a:r>
            <a:r>
              <a:rPr lang="en-GB" sz="4800" dirty="0" smtClean="0">
                <a:solidFill>
                  <a:srgbClr val="FF0000"/>
                </a:solidFill>
              </a:rPr>
              <a:t>opinion</a:t>
            </a:r>
            <a:r>
              <a:rPr lang="en-GB" sz="4800" dirty="0" smtClean="0"/>
              <a:t> about </a:t>
            </a:r>
            <a:r>
              <a:rPr lang="en-GB" sz="4800" dirty="0" smtClean="0">
                <a:solidFill>
                  <a:schemeClr val="accent4"/>
                </a:solidFill>
              </a:rPr>
              <a:t>children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using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. They believe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 are a helpful and useful tool for </a:t>
            </a:r>
            <a:r>
              <a:rPr lang="en-GB" sz="4800" dirty="0" smtClean="0">
                <a:solidFill>
                  <a:schemeClr val="accent4"/>
                </a:solidFill>
              </a:rPr>
              <a:t>children </a:t>
            </a:r>
            <a:r>
              <a:rPr lang="en-GB" sz="4800" dirty="0" smtClean="0"/>
              <a:t>to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use</a:t>
            </a:r>
            <a:r>
              <a:rPr lang="en-GB" sz="4800" dirty="0" smtClean="0"/>
              <a:t>. There are many reasons why people have different </a:t>
            </a:r>
            <a:r>
              <a:rPr lang="en-GB" sz="4800" dirty="0" smtClean="0">
                <a:solidFill>
                  <a:srgbClr val="FF0000"/>
                </a:solidFill>
              </a:rPr>
              <a:t>opinions</a:t>
            </a:r>
            <a:r>
              <a:rPr lang="en-GB" sz="4800" dirty="0" smtClean="0"/>
              <a:t> about </a:t>
            </a:r>
            <a:r>
              <a:rPr lang="en-GB" sz="4800" dirty="0" smtClean="0">
                <a:solidFill>
                  <a:schemeClr val="accent4"/>
                </a:solidFill>
              </a:rPr>
              <a:t>children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using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. In this discussion text, I will examine some of the different </a:t>
            </a:r>
            <a:r>
              <a:rPr lang="en-GB" sz="4800" dirty="0" smtClean="0">
                <a:solidFill>
                  <a:srgbClr val="FF0000"/>
                </a:solidFill>
              </a:rPr>
              <a:t>opinions</a:t>
            </a:r>
            <a:r>
              <a:rPr lang="en-GB" sz="4800" dirty="0" smtClean="0"/>
              <a:t> toward </a:t>
            </a:r>
            <a:r>
              <a:rPr lang="en-GB" sz="4800" dirty="0" smtClean="0">
                <a:solidFill>
                  <a:schemeClr val="accent4"/>
                </a:solidFill>
              </a:rPr>
              <a:t>children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1">
                    <a:lumMod val="75000"/>
                  </a:schemeClr>
                </a:solidFill>
              </a:rPr>
              <a:t>using</a:t>
            </a:r>
            <a:r>
              <a:rPr lang="en-GB" sz="4800" dirty="0" smtClean="0"/>
              <a:t> </a:t>
            </a:r>
            <a:r>
              <a:rPr lang="en-GB" sz="4800" dirty="0" smtClean="0">
                <a:solidFill>
                  <a:schemeClr val="accent6"/>
                </a:solidFill>
              </a:rPr>
              <a:t>phones</a:t>
            </a:r>
            <a:r>
              <a:rPr lang="en-GB" sz="4800" dirty="0" smtClean="0"/>
              <a:t>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4183476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79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Sutton</dc:creator>
  <cp:lastModifiedBy>John Sutton</cp:lastModifiedBy>
  <cp:revision>1</cp:revision>
  <dcterms:created xsi:type="dcterms:W3CDTF">2021-02-20T18:01:25Z</dcterms:created>
  <dcterms:modified xsi:type="dcterms:W3CDTF">2021-02-20T18:06:05Z</dcterms:modified>
</cp:coreProperties>
</file>