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3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newsround/43793769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clpe.org.uk/poetry/poems/windrush-child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5672" y="849746"/>
            <a:ext cx="8885382" cy="5366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530764" y="1450109"/>
            <a:ext cx="7610763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Wednesday 9 February 2022</a:t>
            </a:r>
          </a:p>
          <a:p>
            <a:endParaRPr lang="en-GB" sz="4000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LO: To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use imaginative description</a:t>
            </a:r>
          </a:p>
          <a:p>
            <a:pPr fontAlgn="base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</a:p>
          <a:p>
            <a:pPr fontAlgn="base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C: Jemmy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Button- Poetry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</a:p>
          <a:p>
            <a:r>
              <a:rPr lang="en-US" sz="3200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History link:</a:t>
            </a:r>
            <a:r>
              <a:rPr lang="en-U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 To investigate and interpret the past</a:t>
            </a:r>
            <a:endParaRPr lang="en-GB" sz="3200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088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02" y="632835"/>
            <a:ext cx="8233321" cy="569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40800" y="886691"/>
            <a:ext cx="26877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Jemmy Button said farewell to the island, to its trees and their boughs and to its night sky filled with stars.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518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85" y="336695"/>
            <a:ext cx="8914534" cy="616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5126182" y="0"/>
            <a:ext cx="3574472" cy="1487054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9531927" y="1330036"/>
            <a:ext cx="20781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The voyage was long on the dark and choppy sea.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353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16726" y="953808"/>
            <a:ext cx="8913091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40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Jot down</a:t>
            </a:r>
            <a:r>
              <a:rPr lang="en-US" sz="40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your experiences of travelling a long distance. How did it make you feel? </a:t>
            </a:r>
            <a:endParaRPr lang="en-US" sz="4000" dirty="0" smtClean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endParaRPr lang="en-US" sz="4000" dirty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en-US" sz="40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How </a:t>
            </a:r>
            <a:r>
              <a:rPr lang="en-US" sz="4000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do you think </a:t>
            </a:r>
            <a:r>
              <a:rPr lang="en-US" sz="4000" dirty="0" err="1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Jemmy</a:t>
            </a:r>
            <a:r>
              <a:rPr lang="en-US" sz="4000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 could be feeling at this point? </a:t>
            </a:r>
            <a:endParaRPr lang="en-GB" sz="40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363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6764" y="547454"/>
            <a:ext cx="10012218" cy="362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28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During Black History month, we learned about the </a:t>
            </a:r>
            <a:r>
              <a:rPr lang="en-US" sz="2800" dirty="0" err="1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Windrush</a:t>
            </a:r>
            <a:r>
              <a:rPr lang="en-US" sz="28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 generation. </a:t>
            </a:r>
            <a:r>
              <a:rPr lang="en-US" sz="2800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Can </a:t>
            </a:r>
            <a:r>
              <a:rPr lang="en-US" sz="28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you </a:t>
            </a:r>
            <a:r>
              <a:rPr lang="en-US" sz="2800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remember anything about </a:t>
            </a:r>
            <a:r>
              <a:rPr lang="en-US" sz="2800" dirty="0" err="1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Windrush</a:t>
            </a:r>
            <a:r>
              <a:rPr lang="en-US" sz="2800" dirty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? </a:t>
            </a:r>
            <a:endParaRPr lang="en-US" sz="2800" dirty="0" smtClean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endParaRPr lang="en-US" sz="2800" dirty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en-US" sz="2800" dirty="0" smtClean="0"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Let’s refresh our memories. Watch the link below.</a:t>
            </a:r>
          </a:p>
          <a:p>
            <a:pPr algn="ctr">
              <a:spcAft>
                <a:spcPts val="1000"/>
              </a:spcAft>
            </a:pPr>
            <a:endParaRPr lang="en-US" sz="2800" dirty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</a:pPr>
            <a:endParaRPr lang="en-GB" sz="2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73780" y="4066370"/>
            <a:ext cx="79383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What is the </a:t>
            </a:r>
            <a:r>
              <a:rPr lang="en-US" sz="2400" dirty="0" err="1">
                <a:solidFill>
                  <a:srgbClr val="0000FF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Windrush</a:t>
            </a:r>
            <a:r>
              <a:rPr lang="en-US" sz="2400" dirty="0">
                <a:solidFill>
                  <a:srgbClr val="0000FF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 Generation? - CBBC </a:t>
            </a:r>
            <a:r>
              <a:rPr lang="en-US" sz="2400" dirty="0" err="1">
                <a:solidFill>
                  <a:srgbClr val="0000FF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Newsround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87787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0" y="420496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dirty="0" err="1">
                <a:solidFill>
                  <a:srgbClr val="0000FF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Windrush</a:t>
            </a:r>
            <a:r>
              <a:rPr lang="en-US" dirty="0">
                <a:solidFill>
                  <a:srgbClr val="0000FF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 child | Centre for Literacy in Primary Education (clpe.org.uk)</a:t>
            </a:r>
            <a:endParaRPr lang="en-GB" sz="32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535" y="1119905"/>
            <a:ext cx="5450465" cy="46181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79491" y="674255"/>
            <a:ext cx="47197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Listen to John </a:t>
            </a:r>
            <a:r>
              <a:rPr lang="en-GB" sz="32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Agard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Reading his poem:</a:t>
            </a:r>
          </a:p>
          <a:p>
            <a:pPr algn="ctr"/>
            <a:r>
              <a:rPr lang="en-GB" sz="3200" u="sng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Windrush</a:t>
            </a:r>
            <a:r>
              <a:rPr lang="en-GB" sz="3200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Child</a:t>
            </a:r>
            <a:endParaRPr lang="en-GB" sz="3200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02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0436" y="212436"/>
            <a:ext cx="10861964" cy="6502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256146" y="465293"/>
            <a:ext cx="6096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Behind you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child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palm trees wave </a:t>
            </a:r>
            <a:r>
              <a:rPr lang="en-GB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goodbye</a:t>
            </a:r>
          </a:p>
          <a:p>
            <a:endParaRPr lang="en-GB" sz="20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above you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child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seabirds asking </a:t>
            </a:r>
            <a:r>
              <a:rPr lang="en-GB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why</a:t>
            </a:r>
          </a:p>
          <a:p>
            <a:endParaRPr lang="en-GB" sz="20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around you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child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blue water rolling </a:t>
            </a:r>
            <a:r>
              <a:rPr lang="en-GB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by</a:t>
            </a:r>
          </a:p>
          <a:p>
            <a:endParaRPr lang="en-GB" sz="20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beside you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child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your </a:t>
            </a: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mum and dad</a:t>
            </a: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think of </a:t>
            </a: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storytime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yard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and mango mornings</a:t>
            </a: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and new beginnings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doors closing and opening</a:t>
            </a:r>
          </a:p>
          <a:p>
            <a:r>
              <a:rPr lang="en-GB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will things turn out right?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/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endParaRPr lang="en-GB" sz="2000" b="0" i="0" dirty="0">
              <a:solidFill>
                <a:srgbClr val="333333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271491" y="1564243"/>
            <a:ext cx="6096000" cy="52937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At least the ship will arrive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in midsummer </a:t>
            </a:r>
            <a:r>
              <a:rPr lang="en-GB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light</a:t>
            </a:r>
            <a:endParaRPr lang="en-GB" sz="20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and you </a:t>
            </a: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child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think of Grandmother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telling you don't forget to </a:t>
            </a:r>
            <a:r>
              <a:rPr lang="en-GB" sz="20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write</a:t>
            </a:r>
            <a:endParaRPr lang="en-GB" sz="20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and with one last hug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walk good walk good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and the sea's wheel carries on spinning</a:t>
            </a: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and from that place England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you tell her in a letter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of your </a:t>
            </a:r>
            <a:r>
              <a:rPr lang="en-GB" sz="20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 adventure</a:t>
            </a: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stepping in a big ship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not knowing how long the journey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or that you're stepping into history</a:t>
            </a:r>
          </a:p>
          <a:p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bringing your Caribbean eye</a:t>
            </a:r>
            <a:b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000" dirty="0">
                <a:solidFill>
                  <a:srgbClr val="333333"/>
                </a:solidFill>
                <a:latin typeface="Comic Sans MS" panose="030F0702030302020204" pitchFamily="66" charset="0"/>
              </a:rPr>
              <a:t>to another horizon</a:t>
            </a:r>
            <a:r>
              <a:rPr lang="en-GB" dirty="0">
                <a:solidFill>
                  <a:srgbClr val="333333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78400" y="465293"/>
            <a:ext cx="582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Poetry- </a:t>
            </a:r>
            <a:r>
              <a:rPr lang="en-GB" sz="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Windrush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Child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264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25600" y="905164"/>
            <a:ext cx="9070109" cy="55418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278909" y="1619103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Grandmother's words your shining beacon</a:t>
            </a:r>
          </a:p>
          <a:p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learning how to fly</a:t>
            </a:r>
            <a:b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the kite of your dreams</a:t>
            </a:r>
            <a:b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in an English sky</a:t>
            </a:r>
          </a:p>
          <a:p>
            <a:r>
              <a:rPr lang="en-GB" sz="24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Windrush</a:t>
            </a:r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 child</a:t>
            </a:r>
            <a:b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walking good walking good</a:t>
            </a:r>
            <a:b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in a mind-opening</a:t>
            </a:r>
            <a:b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meeting of snow and sun</a:t>
            </a:r>
          </a:p>
          <a:p>
            <a:r>
              <a:rPr lang="en-GB" sz="2400" dirty="0">
                <a:solidFill>
                  <a:srgbClr val="333333"/>
                </a:solidFill>
                <a:latin typeface="Comic Sans MS" panose="030F0702030302020204" pitchFamily="66" charset="0"/>
              </a:rPr>
              <a:t>From </a:t>
            </a:r>
            <a:r>
              <a:rPr lang="en-GB" sz="2400" i="1" dirty="0">
                <a:solidFill>
                  <a:srgbClr val="333333"/>
                </a:solidFill>
                <a:latin typeface="Comic Sans MS" panose="030F0702030302020204" pitchFamily="66" charset="0"/>
              </a:rPr>
              <a:t>Under the Moon and over the Sea.</a:t>
            </a:r>
            <a:endParaRPr lang="en-GB" sz="2400" dirty="0">
              <a:solidFill>
                <a:srgbClr val="333333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28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3637" y="529608"/>
            <a:ext cx="10520218" cy="5165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32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What do you think the child is leaving behind? </a:t>
            </a:r>
            <a:endParaRPr lang="en-US" sz="3200" dirty="0" smtClean="0"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algn="ctr">
              <a:spcAft>
                <a:spcPts val="1000"/>
              </a:spcAft>
            </a:pPr>
            <a:r>
              <a:rPr lang="en-US" sz="3200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What </a:t>
            </a:r>
            <a:r>
              <a:rPr lang="en-US" sz="32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do you think he will miss about his life on the Caribbean island? </a:t>
            </a:r>
            <a:endParaRPr lang="en-US" sz="3200" dirty="0" smtClean="0"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algn="ctr">
              <a:spcAft>
                <a:spcPts val="1000"/>
              </a:spcAft>
            </a:pPr>
            <a:endParaRPr lang="en-US" sz="3200" dirty="0"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algn="ctr">
              <a:spcAft>
                <a:spcPts val="1000"/>
              </a:spcAft>
            </a:pPr>
            <a:r>
              <a:rPr lang="en-US" sz="3200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Share </a:t>
            </a:r>
            <a:r>
              <a:rPr lang="en-US" sz="32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what you would miss if you had to leave your home </a:t>
            </a:r>
            <a:r>
              <a:rPr lang="en-US" sz="3200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country!</a:t>
            </a:r>
          </a:p>
          <a:p>
            <a:pPr algn="ctr">
              <a:spcAft>
                <a:spcPts val="1000"/>
              </a:spcAft>
            </a:pPr>
            <a:r>
              <a:rPr lang="en-US" sz="3200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32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What do you think </a:t>
            </a:r>
            <a:r>
              <a:rPr lang="en-US" sz="3200" dirty="0" err="1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Jemmy</a:t>
            </a:r>
            <a:r>
              <a:rPr lang="en-US" sz="3200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Button would miss as the ship sails away from Terra Del Fuego?</a:t>
            </a:r>
            <a:endParaRPr lang="en-GB" sz="3200" dirty="0">
              <a:effectLst/>
              <a:latin typeface="Comic Sans MS" panose="030F0702030302020204" pitchFamily="66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884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6000" y="452582"/>
            <a:ext cx="10400145" cy="60498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On 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 large sheet of paper, plan a poem with the same structure, reflecting 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Jemmy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Button’s feelings as he leaves his home, family and friends. </a:t>
            </a: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List 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words, ideas, phrases. 5-10 minutes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Next, place the ideas into a structure </a:t>
            </a:r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e.g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: Behind you, </a:t>
            </a:r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Jemmy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Button…..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Above you </a:t>
            </a:r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Jemmy</a:t>
            </a:r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Button…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Around 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you 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Jemmy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Button…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Beside 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you </a:t>
            </a:r>
            <a:r>
              <a:rPr lang="en-US" sz="2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Jemmy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Button…</a:t>
            </a: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Once you are happy with your 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poem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en-US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write it out in neat or type it up for your English book. Please remember to bring it into school!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97745" y="397164"/>
            <a:ext cx="4082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Activity</a:t>
            </a:r>
            <a:endParaRPr lang="en-GB" sz="4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7059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26</TotalTime>
  <Words>312</Words>
  <Application>Microsoft Office PowerPoint</Application>
  <PresentationFormat>Widescreen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Cambria</vt:lpstr>
      <vt:lpstr>Comic Sans MS</vt:lpstr>
      <vt:lpstr>Times New Roman</vt:lpstr>
      <vt:lpstr>Trebuchet MS</vt:lpstr>
      <vt:lpstr>Tw Cen MT</vt:lpstr>
      <vt:lpstr>Circuit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2</cp:revision>
  <dcterms:created xsi:type="dcterms:W3CDTF">2022-02-06T21:42:33Z</dcterms:created>
  <dcterms:modified xsi:type="dcterms:W3CDTF">2022-02-06T23:55:11Z</dcterms:modified>
</cp:coreProperties>
</file>