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BFF6C-AC46-45B5-9E48-24F0AA1761FE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C3AD8-0499-4901-BE7D-D4F2AB10DB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754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BFF6C-AC46-45B5-9E48-24F0AA1761FE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C3AD8-0499-4901-BE7D-D4F2AB10DB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503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BFF6C-AC46-45B5-9E48-24F0AA1761FE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C3AD8-0499-4901-BE7D-D4F2AB10DB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515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BFF6C-AC46-45B5-9E48-24F0AA1761FE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C3AD8-0499-4901-BE7D-D4F2AB10DB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47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BFF6C-AC46-45B5-9E48-24F0AA1761FE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C3AD8-0499-4901-BE7D-D4F2AB10DB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729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BFF6C-AC46-45B5-9E48-24F0AA1761FE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C3AD8-0499-4901-BE7D-D4F2AB10DB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2944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BFF6C-AC46-45B5-9E48-24F0AA1761FE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C3AD8-0499-4901-BE7D-D4F2AB10DB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6062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BFF6C-AC46-45B5-9E48-24F0AA1761FE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C3AD8-0499-4901-BE7D-D4F2AB10DB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068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BFF6C-AC46-45B5-9E48-24F0AA1761FE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C3AD8-0499-4901-BE7D-D4F2AB10DB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975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BFF6C-AC46-45B5-9E48-24F0AA1761FE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C3AD8-0499-4901-BE7D-D4F2AB10DB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662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BFF6C-AC46-45B5-9E48-24F0AA1761FE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C3AD8-0499-4901-BE7D-D4F2AB10DB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5821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BFF6C-AC46-45B5-9E48-24F0AA1761FE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5C3AD8-0499-4901-BE7D-D4F2AB10DB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130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LO: To understand values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Key Question: Does celebrating Chanukah make Jewish children feel closer to God?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98481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does celebration mean?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00975" y="3248025"/>
            <a:ext cx="4391025" cy="3609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5488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826931" cy="1325563"/>
          </a:xfrm>
        </p:spPr>
        <p:txBody>
          <a:bodyPr/>
          <a:lstStyle/>
          <a:p>
            <a:r>
              <a:rPr lang="en-GB" dirty="0" smtClean="0"/>
              <a:t>What do Christians do to celebrate Christmas?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8634" b="7347"/>
          <a:stretch/>
        </p:blipFill>
        <p:spPr>
          <a:xfrm>
            <a:off x="6648450" y="3833299"/>
            <a:ext cx="5543550" cy="301912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" y="3833299"/>
            <a:ext cx="2883438" cy="301912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9814" y="3833299"/>
            <a:ext cx="3830723" cy="3019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5451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323556"/>
            <a:ext cx="10988040" cy="25321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9151" y="759656"/>
            <a:ext cx="11952849" cy="585216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/>
              <a:t>Paddling:</a:t>
            </a:r>
            <a:r>
              <a:rPr lang="en-US" dirty="0"/>
              <a:t> Draw and label how Christians celebrate Christmas.</a:t>
            </a:r>
            <a:endParaRPr lang="en-GB" dirty="0"/>
          </a:p>
          <a:p>
            <a:pPr marL="0" indent="0">
              <a:buNone/>
            </a:pPr>
            <a:r>
              <a:rPr lang="en-US" dirty="0"/>
              <a:t>(Magpie ideas from class bubble map)</a:t>
            </a:r>
            <a:endParaRPr lang="en-GB" dirty="0"/>
          </a:p>
          <a:p>
            <a:pPr marL="0" indent="0">
              <a:buNone/>
            </a:pPr>
            <a:r>
              <a:rPr lang="en-US" dirty="0"/>
              <a:t> </a:t>
            </a:r>
            <a:endParaRPr lang="en-GB" dirty="0"/>
          </a:p>
          <a:p>
            <a:pPr marL="0" indent="0">
              <a:buNone/>
            </a:pPr>
            <a:r>
              <a:rPr lang="en-US" b="1" dirty="0" err="1"/>
              <a:t>Snorkelling</a:t>
            </a:r>
            <a:r>
              <a:rPr lang="en-US" dirty="0"/>
              <a:t>: Draw and label how Christians celebrate Christmas. Describe how </a:t>
            </a:r>
            <a:r>
              <a:rPr lang="en-US" i="1" dirty="0"/>
              <a:t>you </a:t>
            </a:r>
            <a:r>
              <a:rPr lang="en-US" dirty="0"/>
              <a:t>celebrated Christmas this year. </a:t>
            </a:r>
            <a:endParaRPr lang="en-GB" dirty="0"/>
          </a:p>
          <a:p>
            <a:pPr marL="0" indent="0">
              <a:buNone/>
            </a:pPr>
            <a:r>
              <a:rPr lang="en-US" dirty="0"/>
              <a:t>(Use the class bubble map as an aide memoir and add own ideas)</a:t>
            </a:r>
            <a:endParaRPr lang="en-GB" dirty="0"/>
          </a:p>
          <a:p>
            <a:pPr marL="0" indent="0">
              <a:buNone/>
            </a:pPr>
            <a:r>
              <a:rPr lang="en-US" dirty="0"/>
              <a:t> </a:t>
            </a:r>
            <a:endParaRPr lang="en-GB" dirty="0"/>
          </a:p>
          <a:p>
            <a:pPr marL="0" indent="0">
              <a:buNone/>
            </a:pPr>
            <a:r>
              <a:rPr lang="en-US" b="1" dirty="0"/>
              <a:t>Diving:</a:t>
            </a:r>
            <a:r>
              <a:rPr lang="en-US" dirty="0"/>
              <a:t> Draw and label how Christians celebrate Christmas. Explain why you and your family</a:t>
            </a:r>
            <a:r>
              <a:rPr lang="en-US" i="1" dirty="0"/>
              <a:t> </a:t>
            </a:r>
            <a:r>
              <a:rPr lang="en-US" dirty="0"/>
              <a:t>celebrate Christmas in the way that you do. </a:t>
            </a:r>
            <a:endParaRPr lang="en-GB" dirty="0"/>
          </a:p>
          <a:p>
            <a:pPr marL="0" indent="0">
              <a:buNone/>
            </a:pPr>
            <a:r>
              <a:rPr lang="en-US" dirty="0"/>
              <a:t> </a:t>
            </a:r>
            <a:endParaRPr lang="en-GB" dirty="0"/>
          </a:p>
          <a:p>
            <a:pPr marL="0" indent="0">
              <a:buNone/>
            </a:pPr>
            <a:r>
              <a:rPr lang="en-US" dirty="0"/>
              <a:t>We give presents because…</a:t>
            </a:r>
            <a:endParaRPr lang="en-GB" dirty="0"/>
          </a:p>
          <a:p>
            <a:pPr marL="0" indent="0">
              <a:buNone/>
            </a:pPr>
            <a:r>
              <a:rPr lang="en-US" dirty="0"/>
              <a:t>We eat turkey because…</a:t>
            </a:r>
            <a:endParaRPr lang="en-GB" dirty="0"/>
          </a:p>
          <a:p>
            <a:pPr marL="0" indent="0">
              <a:buNone/>
            </a:pPr>
            <a:r>
              <a:rPr lang="en-US" dirty="0"/>
              <a:t>We invite our family over because…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660770" y="6057872"/>
            <a:ext cx="640930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Calibri" panose="020F0502020204030204" pitchFamily="34" charset="0"/>
                <a:ea typeface="Cambria" panose="02040503050406030204" pitchFamily="18" charset="0"/>
              </a:rPr>
              <a:t>Red Pen: What does Christmas time make you think about?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71384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11828</TotalTime>
  <Words>63</Words>
  <Application>Microsoft Office PowerPoint</Application>
  <PresentationFormat>Widescreen</PresentationFormat>
  <Paragraphs>17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Cambria</vt:lpstr>
      <vt:lpstr>Office Theme</vt:lpstr>
      <vt:lpstr>LO: To understand values</vt:lpstr>
      <vt:lpstr>What does celebration mean?</vt:lpstr>
      <vt:lpstr>What do Christians do to celebrate Christmas? </vt:lpstr>
      <vt:lpstr>Task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understand values</dc:title>
  <dc:creator>Sophie Corah</dc:creator>
  <cp:lastModifiedBy>Sophie Corah</cp:lastModifiedBy>
  <cp:revision>3</cp:revision>
  <dcterms:created xsi:type="dcterms:W3CDTF">2020-10-15T07:27:27Z</dcterms:created>
  <dcterms:modified xsi:type="dcterms:W3CDTF">2020-10-31T19:17:40Z</dcterms:modified>
</cp:coreProperties>
</file>