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7" r:id="rId2"/>
    <p:sldId id="388" r:id="rId3"/>
    <p:sldId id="389" r:id="rId4"/>
    <p:sldId id="397" r:id="rId5"/>
    <p:sldId id="390" r:id="rId6"/>
    <p:sldId id="391" r:id="rId7"/>
    <p:sldId id="392" r:id="rId8"/>
    <p:sldId id="395" r:id="rId9"/>
    <p:sldId id="396" r:id="rId10"/>
    <p:sldId id="39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4D0C6-C574-4AC1-9881-5154621EA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E7905A-FC94-48FB-BDF3-44F193E292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B5EA0-5474-4C19-94D6-D3E6D9F5E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4D8DA0-17E6-4A29-9A59-6625D967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4B3B2-5041-45D4-B1D9-89DAF0486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397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01D6-200D-4732-B8B6-10F9F90F4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FB65B-0A3A-4AED-9FB3-CB1872402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58124B-CEDF-46F5-AA8B-A28083E6E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86601-BE9D-4F75-86CF-DD4A6BEAC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B1FB5B-F2CC-42AC-9C1F-FE9B5ACAE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224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63636-E137-4EC3-B44B-2E4A1BB0D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D70953-2CC2-4D11-B84B-F252824964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7A078-78A6-4798-BB23-531035CEF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5620A-C17F-45F8-AC41-53CADF44D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90196-9B4D-4387-9CE1-AC757888C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385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C2136-1AC0-40EB-99E6-47D94795A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B9ABF-5437-458B-9E81-D094BA3D1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E969C6-1BA8-481E-9F26-71978D7BF5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BC5FF-63B2-4B30-8656-EBB36FDDD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8A8A6D-8A68-492F-84B3-9D6B59537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470A13-6D4B-40DF-8CFC-A7A2878A0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297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B18C5-C9FD-4EB8-95F4-2C8611CD3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75E64-3505-4ECE-9489-CC02C6861D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A250C-706D-4D6C-8BEC-53E5030507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7BF6FB-37C9-4EBB-AFC4-44D490583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040011-F4AB-4D79-B85A-568253DAB0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37F2-6969-4A4F-A6DF-EFF66F0D4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B77CCC-B383-4E96-9C53-DC952FF7D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0ED115-5095-4407-BE51-BE5D8E172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40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AB897-32A8-4073-8612-EA2D58FA6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5B27CE-82A4-4E9D-80AE-694584377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E76E3F-F40E-4354-9975-395117C21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B6E9C-D2DA-477E-AB86-37BB974C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98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9EB9AA-0E74-4BEE-B1CF-D93328948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0234AE-1786-4E56-98A8-08B6F8F7D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AB4D6-FC31-45EB-B60D-C248C2634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534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5FB23-7790-4916-9D29-BEE6265C2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F429CD-50F4-42B7-B1E5-C947EAD74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FF6001-3E34-4017-92A8-7359B4EA8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161AA7-B5FD-44F9-9353-EBDA7589C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EDD6A-6E86-4DA3-B1FD-317490AD8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D270D-7315-4CA9-A63D-D0E4DC548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05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FD598-31EA-4965-9689-C1E84BA2C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1C51E1-8AFC-41D8-9574-DEBB2A74C4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032EEC-B29A-4D5C-BE15-03F9D59679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B91ABB-B1D1-4C7D-AD93-21280FE4F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2C8542-39A1-4603-B21E-FACA7CBC8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4C2DE3-76D7-473C-BCE6-B791A7999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801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EEC63-2980-4087-ADE0-F34C39D48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38E0CD-30D8-4A46-853E-508A1FA148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10E82F-357D-4F9C-A200-E502F0B63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E1B14-EAA7-4651-8EFD-4EBF71086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D3E14-FE6C-4921-8A04-A7DA55190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812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B103CBD-0F45-4307-81A7-7754470AE1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5B2D34-8DDA-43C9-B0E7-907F836670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FD1EE-FD9D-4639-92CB-FD3AE104B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243162-03B3-4ED3-B5DB-DC65AC223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60BD3-487C-4D18-8DF5-7C40809C0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53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06B1A3-74E1-4F15-B09D-84D4588DE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0E46F7-B2BF-4BD0-B7F7-5E075A4E3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580B-6358-4DBE-BB7B-FB36401F6E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E2643-9962-4884-887F-4EB8066708D7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F866F-3B94-412E-AC21-5FAF9BE23D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B3C49-0520-4C35-A413-34E47C280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1C0BC-BB98-4DBC-A3AE-1A79B1318A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063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j2kjxs" TargetMode="External"/><Relationship Id="rId2" Type="http://schemas.openxmlformats.org/officeDocument/2006/relationships/hyperlink" Target="https://www.bbc.co.uk/bitesize/clips/zpp6n3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5760" y="2468880"/>
            <a:ext cx="113751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LO: </a:t>
            </a:r>
            <a:r>
              <a:rPr lang="en-GB" sz="4000" dirty="0">
                <a:latin typeface="Comic Sans MS" charset="0"/>
                <a:ea typeface="Comic Sans MS" charset="0"/>
                <a:cs typeface="Comic Sans MS" charset="0"/>
              </a:rPr>
              <a:t>to identify that humans and some animals have skeletons and muscles for support, protection and movement.</a:t>
            </a:r>
          </a:p>
          <a:p>
            <a:pPr algn="ctr"/>
            <a:r>
              <a:rPr lang="en-US" sz="4000" b="1" dirty="0">
                <a:latin typeface="Comic Sans MS" charset="0"/>
                <a:ea typeface="Comic Sans MS" charset="0"/>
                <a:cs typeface="Comic Sans MS" charset="0"/>
              </a:rPr>
              <a:t>C: </a:t>
            </a:r>
            <a:r>
              <a:rPr lang="en-US" sz="4000" dirty="0">
                <a:latin typeface="Comic Sans MS" charset="0"/>
                <a:ea typeface="Comic Sans MS" charset="0"/>
                <a:cs typeface="Comic Sans MS" charset="0"/>
              </a:rPr>
              <a:t>Animals including humans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5392204-256C-4D77-B17D-8759DE5C8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49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muscles?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Muscles are responsible for every movement our bodies make.</a:t>
            </a:r>
          </a:p>
          <a:p>
            <a:r>
              <a:rPr lang="en-US" u="sng" dirty="0">
                <a:latin typeface="Comic Sans MS" panose="030F0702030302020204" pitchFamily="66" charset="0"/>
                <a:hlinkClick r:id="rId2"/>
              </a:rPr>
              <a:t>https://www.bbc.co.uk/bitesize/clips/zpp6n39</a:t>
            </a:r>
            <a:endParaRPr lang="en-US" u="sng" dirty="0">
              <a:latin typeface="Comic Sans MS" panose="030F0702030302020204" pitchFamily="66" charset="0"/>
            </a:endParaRPr>
          </a:p>
          <a:p>
            <a:r>
              <a:rPr lang="en-US" u="sng" dirty="0">
                <a:latin typeface="Comic Sans MS" panose="030F0702030302020204" pitchFamily="66" charset="0"/>
                <a:hlinkClick r:id="rId3"/>
              </a:rPr>
              <a:t>https://www.bbc.co.uk/bitesize/clips/zj2kjxs</a:t>
            </a:r>
            <a:endParaRPr lang="en-US" u="sng" dirty="0">
              <a:latin typeface="Comic Sans MS" panose="030F0702030302020204" pitchFamily="66" charset="0"/>
            </a:endParaRPr>
          </a:p>
          <a:p>
            <a:endParaRPr lang="en-US" u="sng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How many muscles do we have in our bodies?</a:t>
            </a:r>
          </a:p>
          <a:p>
            <a:r>
              <a:rPr lang="en-US" i="1" dirty="0">
                <a:latin typeface="Comic Sans MS" panose="030F0702030302020204" pitchFamily="66" charset="0"/>
              </a:rPr>
              <a:t>Over 600!</a:t>
            </a:r>
            <a:endParaRPr lang="en-GB" i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muscles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766" y="3771900"/>
            <a:ext cx="3779234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uscles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3" t="6487" r="22905"/>
          <a:stretch/>
        </p:blipFill>
        <p:spPr bwMode="auto">
          <a:xfrm>
            <a:off x="9031812" y="1"/>
            <a:ext cx="3160188" cy="287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868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050" y="4014789"/>
            <a:ext cx="11372850" cy="2843211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Muscles are made of strong stretchy tissue that can contract and relax.</a:t>
            </a:r>
          </a:p>
          <a:p>
            <a:r>
              <a:rPr lang="en-GB" dirty="0">
                <a:latin typeface="Comic Sans MS" panose="030F0702030302020204" pitchFamily="66" charset="0"/>
              </a:rPr>
              <a:t>Muscles enable us to move our bones, because they are attached to the ends of the bones and can shorten or lengthen.</a:t>
            </a:r>
          </a:p>
          <a:p>
            <a:r>
              <a:rPr lang="en-GB" dirty="0">
                <a:latin typeface="Comic Sans MS" panose="030F0702030302020204" pitchFamily="66" charset="0"/>
              </a:rPr>
              <a:t>When muscles contract (shorten) they allow us to move – when any part of our body moves, muscles are in action!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 descr="Image result for muscles contract and rel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062" y="68262"/>
            <a:ext cx="5275877" cy="388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5220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" y="4672012"/>
            <a:ext cx="11901488" cy="2033587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Often many muscles work together to have a single effect, for example, it takes 17 muscles for humans to smile and 43 to frown – so smile, it’s easier!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make different faces? Happy, angry, surprised etc. – feel your face; which muscles are hard (contracted) and which are soft (relaxed)?</a:t>
            </a:r>
          </a:p>
          <a:p>
            <a:endParaRPr lang="en-GB" dirty="0"/>
          </a:p>
        </p:txBody>
      </p:sp>
      <p:pic>
        <p:nvPicPr>
          <p:cNvPr id="7170" name="Picture 2" descr="Image result for facial expres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838" y="100013"/>
            <a:ext cx="5829300" cy="442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15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43213"/>
            <a:ext cx="10515600" cy="3790950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Extend one arm in front of you and raise your first towards your shoulder a few times.</a:t>
            </a:r>
          </a:p>
          <a:p>
            <a:r>
              <a:rPr lang="en-GB" dirty="0">
                <a:latin typeface="Comic Sans MS" panose="030F0702030302020204" pitchFamily="66" charset="0"/>
              </a:rPr>
              <a:t>Now place your other hand over your upper arm while you do it.</a:t>
            </a:r>
          </a:p>
          <a:p>
            <a:r>
              <a:rPr lang="en-GB" dirty="0">
                <a:latin typeface="Comic Sans MS" panose="030F0702030302020204" pitchFamily="66" charset="0"/>
              </a:rPr>
              <a:t>You should be able to feel the muscle contracting (getting shorter and thicker) under your skin.</a:t>
            </a:r>
          </a:p>
          <a:p>
            <a:r>
              <a:rPr lang="en-GB" dirty="0">
                <a:latin typeface="Comic Sans MS" panose="030F0702030302020204" pitchFamily="66" charset="0"/>
              </a:rPr>
              <a:t>This muscle is called your </a:t>
            </a:r>
            <a:r>
              <a:rPr lang="en-GB" b="1" u="sng" dirty="0">
                <a:latin typeface="Comic Sans MS" panose="030F0702030302020204" pitchFamily="66" charset="0"/>
              </a:rPr>
              <a:t>bicep.</a:t>
            </a:r>
          </a:p>
          <a:p>
            <a:r>
              <a:rPr lang="en-GB" dirty="0">
                <a:latin typeface="Comic Sans MS" panose="030F0702030302020204" pitchFamily="66" charset="0"/>
              </a:rPr>
              <a:t>If you take off your jumper and roll up long sleeves, you will be able to see the change in shape of the muscle as you do it.</a:t>
            </a:r>
          </a:p>
          <a:p>
            <a:r>
              <a:rPr lang="en-GB" dirty="0">
                <a:latin typeface="Comic Sans MS" panose="030F0702030302020204" pitchFamily="66" charset="0"/>
              </a:rPr>
              <a:t>There are muscles opposite your biceps on the lower side of your arm that contract every time you straighten your arm.</a:t>
            </a:r>
          </a:p>
          <a:p>
            <a:r>
              <a:rPr lang="en-GB" dirty="0">
                <a:latin typeface="Comic Sans MS" panose="030F0702030302020204" pitchFamily="66" charset="0"/>
              </a:rPr>
              <a:t>These are called your </a:t>
            </a:r>
            <a:r>
              <a:rPr lang="en-GB" b="1" u="sng" dirty="0">
                <a:latin typeface="Comic Sans MS" panose="030F0702030302020204" pitchFamily="66" charset="0"/>
              </a:rPr>
              <a:t>triceps. </a:t>
            </a:r>
          </a:p>
        </p:txBody>
      </p:sp>
      <p:pic>
        <p:nvPicPr>
          <p:cNvPr id="8194" name="Picture 2" descr="Image result for biceps and tricep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7625"/>
            <a:ext cx="5176562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758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037" y="3400425"/>
            <a:ext cx="11630025" cy="334327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Your biceps and triceps work in pairs to bend and straighten your arms.</a:t>
            </a:r>
          </a:p>
          <a:p>
            <a:r>
              <a:rPr lang="en-GB" dirty="0">
                <a:latin typeface="Comic Sans MS" panose="030F0702030302020204" pitchFamily="66" charset="0"/>
              </a:rPr>
              <a:t>Let’s get our muscles doing some work!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Hold your water bottle in one hand out to the side with a straight arm.</a:t>
            </a:r>
          </a:p>
          <a:p>
            <a:r>
              <a:rPr lang="en-GB" dirty="0">
                <a:latin typeface="Comic Sans MS" panose="030F0702030302020204" pitchFamily="66" charset="0"/>
              </a:rPr>
              <a:t>1 – gently bring up your arm to touch your ear.</a:t>
            </a:r>
          </a:p>
          <a:p>
            <a:r>
              <a:rPr lang="en-GB" dirty="0">
                <a:latin typeface="Comic Sans MS" panose="030F0702030302020204" pitchFamily="66" charset="0"/>
              </a:rPr>
              <a:t>Repeat your actions several times until you felt a slight ache in your muscles.</a:t>
            </a:r>
          </a:p>
          <a:p>
            <a:r>
              <a:rPr lang="en-GB" dirty="0">
                <a:latin typeface="Comic Sans MS" panose="030F0702030302020204" pitchFamily="66" charset="0"/>
              </a:rPr>
              <a:t>Now try: 2 – gently bring your arm down and under your armpit.</a:t>
            </a:r>
          </a:p>
        </p:txBody>
      </p:sp>
      <p:pic>
        <p:nvPicPr>
          <p:cNvPr id="9218" name="Picture 2" descr="Image result for biceps and trice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2" y="0"/>
            <a:ext cx="6116637" cy="329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910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95600"/>
            <a:ext cx="10515600" cy="3962400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Point to where your arm aches.</a:t>
            </a:r>
          </a:p>
          <a:p>
            <a:r>
              <a:rPr lang="en-GB" dirty="0">
                <a:latin typeface="Comic Sans MS" panose="030F0702030302020204" pitchFamily="66" charset="0"/>
              </a:rPr>
              <a:t>Movement 1: your biceps should be aching.</a:t>
            </a:r>
          </a:p>
          <a:p>
            <a:r>
              <a:rPr lang="en-GB" dirty="0">
                <a:latin typeface="Comic Sans MS" panose="030F0702030302020204" pitchFamily="66" charset="0"/>
              </a:rPr>
              <a:t>Movement 2: your triceps should be aching.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Why is this?</a:t>
            </a:r>
          </a:p>
          <a:p>
            <a:r>
              <a:rPr lang="en-GB" dirty="0">
                <a:latin typeface="Comic Sans MS" panose="030F0702030302020204" pitchFamily="66" charset="0"/>
              </a:rPr>
              <a:t>The muscle that is working the hardest is the one that is lifting the weight of the bottle.</a:t>
            </a:r>
          </a:p>
          <a:p>
            <a:r>
              <a:rPr lang="en-GB" dirty="0">
                <a:latin typeface="Comic Sans MS" panose="030F0702030302020204" pitchFamily="66" charset="0"/>
              </a:rPr>
              <a:t>The triceps are lifting the bottle from the armpit out to the side, whilst the biceps are lifting the bottle up from the side to your ears. </a:t>
            </a:r>
          </a:p>
        </p:txBody>
      </p:sp>
      <p:pic>
        <p:nvPicPr>
          <p:cNvPr id="10242" name="Picture 2" descr="Image result for biceps and triceps label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76199"/>
            <a:ext cx="342900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277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657350" y="195733"/>
            <a:ext cx="969645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Voluntary Muscles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57350" y="1539875"/>
            <a:ext cx="9696450" cy="4351338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Some muscles are known as "voluntary" - that is, they only work when you specifically tell them to. </a:t>
            </a: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Can you think of some voluntary movements?</a:t>
            </a:r>
          </a:p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Clap you hands, lift your leg and so on.</a:t>
            </a:r>
          </a:p>
          <a:p>
            <a:pPr eaLnBrk="1" hangingPunct="1"/>
            <a:endParaRPr lang="en-GB" altLang="en-US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voluntary muscles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02597"/>
            <a:ext cx="5757863" cy="395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66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022403"/>
            <a:ext cx="1051560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 panose="030F0702030302020204" pitchFamily="66" charset="0"/>
              </a:rPr>
              <a:t>Involuntary Muscles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4457699"/>
            <a:ext cx="10515600" cy="238601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700" dirty="0">
                <a:latin typeface="Comic Sans MS" panose="030F0702030302020204" pitchFamily="66" charset="0"/>
              </a:rPr>
              <a:t>Other contracting muscles are automatic.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700" dirty="0">
                <a:latin typeface="Comic Sans MS" panose="030F0702030302020204" pitchFamily="66" charset="0"/>
              </a:rPr>
              <a:t>Can you think of any examples?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700" dirty="0">
                <a:latin typeface="Comic Sans MS" panose="030F0702030302020204" pitchFamily="66" charset="0"/>
              </a:rPr>
              <a:t>Contracting of your heart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700" dirty="0">
                <a:latin typeface="Comic Sans MS" panose="030F0702030302020204" pitchFamily="66" charset="0"/>
              </a:rPr>
              <a:t>The movement of your diaphragm so that you can breathe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700" dirty="0">
                <a:latin typeface="Comic Sans MS" panose="030F0702030302020204" pitchFamily="66" charset="0"/>
              </a:rPr>
              <a:t>Blinking your eyes is automatic. </a:t>
            </a:r>
          </a:p>
        </p:txBody>
      </p:sp>
      <p:pic>
        <p:nvPicPr>
          <p:cNvPr id="2050" name="Picture 2" descr="Image result for involuntary musc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3" t="9861" r="7639" b="4306"/>
          <a:stretch/>
        </p:blipFill>
        <p:spPr bwMode="auto">
          <a:xfrm>
            <a:off x="6464238" y="0"/>
            <a:ext cx="5727762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97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54417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a labelled picture of your biceps and triceps. 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 what muscles do in your books.</a:t>
                      </a:r>
                    </a:p>
                    <a:p>
                      <a:pPr marL="0" algn="l" defTabSz="914400" rtl="0" eaLnBrk="1" latinLnBrk="0" hangingPunct="1"/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which muscle do you use the most? Explain your thinking. </a:t>
                      </a: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a labelled picture of your biceps and triceps. </a:t>
                      </a:r>
                    </a:p>
                    <a:p>
                      <a:pPr marL="0" algn="l" defTabSz="914400" rtl="0" eaLnBrk="1" latinLnBrk="0" hangingPunct="1"/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 </a:t>
                      </a: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what muscles do and why they are important in your books.</a:t>
                      </a:r>
                    </a:p>
                    <a:p>
                      <a:pPr marL="0" algn="l" defTabSz="914400" rtl="0" eaLnBrk="1" latinLnBrk="0" hangingPunct="1"/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explain the difference between voluntary and involuntary muscles. Give an example of each type.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Draw a labelled picture of your biceps and triceps.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Explain what muscles do and why they are important in your books.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and why do muscles move in pairs?</a:t>
                      </a:r>
                    </a:p>
                    <a:p>
                      <a:pPr marL="0" algn="l" defTabSz="914400" rtl="0" eaLnBrk="1" latinLnBrk="0" hangingPunct="1"/>
                      <a:endParaRPr lang="en-GB" sz="1600" b="1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biceps and triceps">
            <a:extLst>
              <a:ext uri="{FF2B5EF4-FFF2-40B4-BE49-F238E27FC236}">
                <a16:creationId xmlns:a16="http://schemas.microsoft.com/office/drawing/2014/main" id="{243EBC84-081D-46AD-A8E8-F3A6209AF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404" y="4027026"/>
            <a:ext cx="5261192" cy="283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3155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673</Words>
  <Application>Microsoft Office PowerPoint</Application>
  <PresentationFormat>Widescreen</PresentationFormat>
  <Paragraphs>63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are muscles?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Voluntary Muscles</vt:lpstr>
      <vt:lpstr>Involuntary Muscles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2020-11-23T08:23:45Z</dcterms:created>
  <dcterms:modified xsi:type="dcterms:W3CDTF">2020-11-23T16:19:41Z</dcterms:modified>
</cp:coreProperties>
</file>