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C56F-4E9C-4216-B953-FD79BF38D38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2E3-F592-40DC-9309-B08DFF70C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826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C56F-4E9C-4216-B953-FD79BF38D38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2E3-F592-40DC-9309-B08DFF70C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339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C56F-4E9C-4216-B953-FD79BF38D38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2E3-F592-40DC-9309-B08DFF70C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122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C56F-4E9C-4216-B953-FD79BF38D38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2E3-F592-40DC-9309-B08DFF70C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037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C56F-4E9C-4216-B953-FD79BF38D38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2E3-F592-40DC-9309-B08DFF70C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065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C56F-4E9C-4216-B953-FD79BF38D38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2E3-F592-40DC-9309-B08DFF70C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857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C56F-4E9C-4216-B953-FD79BF38D38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2E3-F592-40DC-9309-B08DFF70C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404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C56F-4E9C-4216-B953-FD79BF38D38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2E3-F592-40DC-9309-B08DFF70C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985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C56F-4E9C-4216-B953-FD79BF38D38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2E3-F592-40DC-9309-B08DFF70C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77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C56F-4E9C-4216-B953-FD79BF38D38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2E3-F592-40DC-9309-B08DFF70C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383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7C56F-4E9C-4216-B953-FD79BF38D38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2E3-F592-40DC-9309-B08DFF70C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923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7C56F-4E9C-4216-B953-FD79BF38D38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AB2E3-F592-40DC-9309-B08DFF70C6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181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ew.org/kew-gardens/attractions/marianne-north-gallery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Art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Rainforest inspired art.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3676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Look at the Kew Gardens website </a:t>
            </a:r>
            <a:r>
              <a:rPr lang="en-US" dirty="0" smtClean="0"/>
              <a:t>page</a:t>
            </a:r>
            <a:endParaRPr lang="en-GB" dirty="0"/>
          </a:p>
          <a:p>
            <a:r>
              <a:rPr lang="en-US" u="sng" dirty="0">
                <a:hlinkClick r:id="rId2"/>
              </a:rPr>
              <a:t>https://www.kew.org/kew-gardens/attractions/marianne-north-gallery</a:t>
            </a:r>
            <a:endParaRPr lang="en-GB" dirty="0"/>
          </a:p>
          <a:p>
            <a:r>
              <a:rPr lang="en-US" dirty="0"/>
              <a:t> </a:t>
            </a:r>
            <a:endParaRPr lang="en-GB" dirty="0"/>
          </a:p>
          <a:p>
            <a:r>
              <a:rPr lang="en-US" dirty="0"/>
              <a:t>Watch the embedded video. ‘The remarkable Miss North’ </a:t>
            </a:r>
            <a:r>
              <a:rPr lang="en-US" b="1" i="1" dirty="0"/>
              <a:t>What can we learn from this artist Marianne North? What inspired her? How old was she when she travelled the globe</a:t>
            </a:r>
            <a:r>
              <a:rPr lang="en-US" b="1" i="1" dirty="0" smtClean="0"/>
              <a:t>?</a:t>
            </a:r>
          </a:p>
          <a:p>
            <a:endParaRPr lang="en-US" b="1" i="1" dirty="0"/>
          </a:p>
          <a:p>
            <a:r>
              <a:rPr lang="en-US" dirty="0"/>
              <a:t>Take Notes to create </a:t>
            </a:r>
            <a:r>
              <a:rPr lang="en-US" dirty="0" smtClean="0"/>
              <a:t>a </a:t>
            </a:r>
            <a:r>
              <a:rPr lang="en-US" dirty="0" err="1" smtClean="0"/>
              <a:t>factfile</a:t>
            </a:r>
            <a:r>
              <a:rPr lang="en-US" dirty="0" smtClean="0"/>
              <a:t> about </a:t>
            </a:r>
            <a:r>
              <a:rPr lang="en-US" dirty="0"/>
              <a:t>Marianne North.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808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Using your best sketching skills, draw your own version of this piece of Marianne's artwork.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24850" y="1948520"/>
            <a:ext cx="5342300" cy="445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5895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32</Words>
  <Application>Microsoft Office PowerPoint</Application>
  <PresentationFormat>Widescreen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Art</vt:lpstr>
      <vt:lpstr>PowerPoint Presentation</vt:lpstr>
      <vt:lpstr>Using your best sketching skills, draw your own version of this piece of Marianne's artwork.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</dc:title>
  <dc:creator>Rachael Norman</dc:creator>
  <cp:lastModifiedBy>Rachael Norman</cp:lastModifiedBy>
  <cp:revision>1</cp:revision>
  <dcterms:created xsi:type="dcterms:W3CDTF">2020-12-18T12:02:45Z</dcterms:created>
  <dcterms:modified xsi:type="dcterms:W3CDTF">2020-12-18T12:18:36Z</dcterms:modified>
</cp:coreProperties>
</file>