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4"/>
  </p:notesMasterIdLst>
  <p:handoutMasterIdLst>
    <p:handoutMasterId r:id="rId15"/>
  </p:handoutMasterIdLst>
  <p:sldIdLst>
    <p:sldId id="256" r:id="rId2"/>
    <p:sldId id="260" r:id="rId3"/>
    <p:sldId id="261" r:id="rId4"/>
    <p:sldId id="262" r:id="rId5"/>
    <p:sldId id="263" r:id="rId6"/>
    <p:sldId id="258" r:id="rId7"/>
    <p:sldId id="259" r:id="rId8"/>
    <p:sldId id="257" r:id="rId9"/>
    <p:sldId id="264" r:id="rId10"/>
    <p:sldId id="265" r:id="rId11"/>
    <p:sldId id="268" r:id="rId12"/>
    <p:sldId id="267" r:id="rId13"/>
  </p:sldIdLst>
  <p:sldSz cx="12192000" cy="6858000"/>
  <p:notesSz cx="6858000" cy="9144000"/>
  <p:defaultTextStyle>
    <a:defPPr rtl="0">
      <a:defRPr lang="en-GB"/>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DC8F05A-2A84-4461-B7BF-BD85A777EDC2}" v="1069" dt="2021-09-24T20:14:08.15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91" autoAdjust="0"/>
    <p:restoredTop sz="94660"/>
  </p:normalViewPr>
  <p:slideViewPr>
    <p:cSldViewPr snapToGrid="0">
      <p:cViewPr varScale="1">
        <p:scale>
          <a:sx n="67" d="100"/>
          <a:sy n="67" d="100"/>
        </p:scale>
        <p:origin x="528" y="44"/>
      </p:cViewPr>
      <p:guideLst/>
    </p:cSldViewPr>
  </p:slideViewPr>
  <p:notesTextViewPr>
    <p:cViewPr>
      <p:scale>
        <a:sx n="1" d="1"/>
        <a:sy n="1" d="1"/>
      </p:scale>
      <p:origin x="0" y="0"/>
    </p:cViewPr>
  </p:notesTextViewPr>
  <p:notesViewPr>
    <p:cSldViewPr snapToGrid="0">
      <p:cViewPr varScale="1">
        <p:scale>
          <a:sx n="96" d="100"/>
          <a:sy n="96" d="100"/>
        </p:scale>
        <p:origin x="3558" y="9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0FCB736-0ADD-49BB-B6DE-B82334245FF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4DF83AE6-440A-41CC-97E8-CB5B48967996}"/>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922A0DD-9D25-4E63-A187-2DD30194DBFD}" type="datetime1">
              <a:rPr lang="en-GB" smtClean="0"/>
              <a:t>24/09/2021</a:t>
            </a:fld>
            <a:endParaRPr lang="en-GB"/>
          </a:p>
        </p:txBody>
      </p:sp>
      <p:sp>
        <p:nvSpPr>
          <p:cNvPr id="4" name="Footer Placeholder 3">
            <a:extLst>
              <a:ext uri="{FF2B5EF4-FFF2-40B4-BE49-F238E27FC236}">
                <a16:creationId xmlns:a16="http://schemas.microsoft.com/office/drawing/2014/main" id="{C756C4EC-0C1D-4CB6-A06C-633D86E643DC}"/>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7E70F510-C925-4D25-B15A-6F217A3CFDA4}"/>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25CD996-28E9-4091-BD1A-BF7E37D77A06}" type="slidenum">
              <a:rPr lang="en-GB" smtClean="0"/>
              <a:t>‹#›</a:t>
            </a:fld>
            <a:endParaRPr lang="en-GB"/>
          </a:p>
        </p:txBody>
      </p:sp>
    </p:spTree>
    <p:extLst>
      <p:ext uri="{BB962C8B-B14F-4D97-AF65-F5344CB8AC3E}">
        <p14:creationId xmlns:p14="http://schemas.microsoft.com/office/powerpoint/2010/main" val="515876726"/>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noProof="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0D70F6-D675-4BF2-9C80-0A6E714C3280}" type="datetime1">
              <a:rPr lang="en-GB" smtClean="0"/>
              <a:pPr/>
              <a:t>24/09/2021</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noProof="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9FF5F66-C26C-4A0C-9C41-1168CB2D5E67}" type="slidenum">
              <a:rPr lang="en-GB" noProof="0" smtClean="0"/>
              <a:t>‹#›</a:t>
            </a:fld>
            <a:endParaRPr lang="en-GB" noProof="0"/>
          </a:p>
        </p:txBody>
      </p:sp>
    </p:spTree>
    <p:extLst>
      <p:ext uri="{BB962C8B-B14F-4D97-AF65-F5344CB8AC3E}">
        <p14:creationId xmlns:p14="http://schemas.microsoft.com/office/powerpoint/2010/main" val="495329980"/>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19FF5F66-C26C-4A0C-9C41-1168CB2D5E67}" type="slidenum">
              <a:rPr lang="en-GB" smtClean="0"/>
              <a:t>1</a:t>
            </a:fld>
            <a:endParaRPr lang="en-GB"/>
          </a:p>
        </p:txBody>
      </p:sp>
    </p:spTree>
    <p:extLst>
      <p:ext uri="{BB962C8B-B14F-4D97-AF65-F5344CB8AC3E}">
        <p14:creationId xmlns:p14="http://schemas.microsoft.com/office/powerpoint/2010/main" val="348829079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rtlCol="0" anchor="b">
            <a:normAutofit/>
          </a:bodyPr>
          <a:lstStyle>
            <a:lvl1pPr algn="l">
              <a:defRPr sz="4800"/>
            </a:lvl1pPr>
          </a:lstStyle>
          <a:p>
            <a:pPr rtl="0"/>
            <a:r>
              <a:rPr lang="en-GB" noProof="0"/>
              <a:t>Click to edit Master title style</a:t>
            </a:r>
          </a:p>
        </p:txBody>
      </p:sp>
      <p:sp>
        <p:nvSpPr>
          <p:cNvPr id="3" name="Subtitle 2"/>
          <p:cNvSpPr>
            <a:spLocks noGrp="1"/>
          </p:cNvSpPr>
          <p:nvPr>
            <p:ph type="subTitle" idx="1"/>
          </p:nvPr>
        </p:nvSpPr>
        <p:spPr>
          <a:xfrm>
            <a:off x="1876424" y="3602038"/>
            <a:ext cx="8791575" cy="1655762"/>
          </a:xfrm>
        </p:spPr>
        <p:txBody>
          <a:bodyPr rtlCol="0">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GB" noProof="0"/>
              <a:t>Click to edit Master subtitle style</a:t>
            </a:r>
          </a:p>
        </p:txBody>
      </p:sp>
      <p:sp>
        <p:nvSpPr>
          <p:cNvPr id="4" name="Date Placeholder 3"/>
          <p:cNvSpPr>
            <a:spLocks noGrp="1"/>
          </p:cNvSpPr>
          <p:nvPr>
            <p:ph type="dt" sz="half" idx="10"/>
          </p:nvPr>
        </p:nvSpPr>
        <p:spPr>
          <a:xfrm>
            <a:off x="7077511" y="5410201"/>
            <a:ext cx="2743200" cy="365125"/>
          </a:xfrm>
        </p:spPr>
        <p:txBody>
          <a:bodyPr rtlCol="0"/>
          <a:lstStyle/>
          <a:p>
            <a:pPr rtl="0"/>
            <a:fld id="{5355920F-8813-44EC-AED1-120E4BCB0925}" type="datetime1">
              <a:rPr lang="en-GB" noProof="0" smtClean="0"/>
              <a:t>24/09/2021</a:t>
            </a:fld>
            <a:endParaRPr lang="en-GB" noProof="0"/>
          </a:p>
        </p:txBody>
      </p:sp>
      <p:sp>
        <p:nvSpPr>
          <p:cNvPr id="5" name="Footer Placeholder 4"/>
          <p:cNvSpPr>
            <a:spLocks noGrp="1"/>
          </p:cNvSpPr>
          <p:nvPr>
            <p:ph type="ftr" sz="quarter" idx="11"/>
          </p:nvPr>
        </p:nvSpPr>
        <p:spPr>
          <a:xfrm>
            <a:off x="1876424" y="5410201"/>
            <a:ext cx="5124886" cy="365125"/>
          </a:xfrm>
        </p:spPr>
        <p:txBody>
          <a:bodyPr rtlCol="0"/>
          <a:lstStyle/>
          <a:p>
            <a:pPr rtl="0"/>
            <a:endParaRPr lang="en-GB" noProof="0"/>
          </a:p>
        </p:txBody>
      </p:sp>
      <p:sp>
        <p:nvSpPr>
          <p:cNvPr id="6" name="Slide Number Placeholder 5"/>
          <p:cNvSpPr>
            <a:spLocks noGrp="1"/>
          </p:cNvSpPr>
          <p:nvPr>
            <p:ph type="sldNum" sz="quarter" idx="12"/>
          </p:nvPr>
        </p:nvSpPr>
        <p:spPr>
          <a:xfrm>
            <a:off x="9896911" y="5410199"/>
            <a:ext cx="771089" cy="365125"/>
          </a:xfrm>
        </p:spPr>
        <p:txBody>
          <a:bodyPr rtlCol="0"/>
          <a:lstStyle/>
          <a:p>
            <a:pPr rtl="0"/>
            <a:fld id="{6D22F896-40B5-4ADD-8801-0D06FADFA095}" type="slidenum">
              <a:rPr lang="en-GB" noProof="0" smtClean="0"/>
              <a:t>‹#›</a:t>
            </a:fld>
            <a:endParaRPr lang="en-GB" noProof="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GB" noProof="0"/>
              <a:t>Click to edit Master title style</a:t>
            </a:r>
          </a:p>
        </p:txBody>
      </p:sp>
      <p:sp>
        <p:nvSpPr>
          <p:cNvPr id="3" name="Content Placeholder 2"/>
          <p:cNvSpPr>
            <a:spLocks noGrp="1"/>
          </p:cNvSpPr>
          <p:nvPr>
            <p:ph idx="1"/>
          </p:nvPr>
        </p:nvSpPr>
        <p:spPr/>
        <p:txBody>
          <a:bodyPr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Date Placeholder 3"/>
          <p:cNvSpPr>
            <a:spLocks noGrp="1"/>
          </p:cNvSpPr>
          <p:nvPr>
            <p:ph type="dt" sz="half" idx="10"/>
          </p:nvPr>
        </p:nvSpPr>
        <p:spPr/>
        <p:txBody>
          <a:bodyPr rtlCol="0"/>
          <a:lstStyle/>
          <a:p>
            <a:pPr rtl="0"/>
            <a:fld id="{34E16477-E8D2-43C0-A50E-845846FEAC04}" type="datetime1">
              <a:rPr lang="en-GB" noProof="0" smtClean="0"/>
              <a:t>24/09/2021</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rtlCol="0" anchor="b">
            <a:normAutofit/>
          </a:bodyPr>
          <a:lstStyle>
            <a:lvl1pPr>
              <a:defRPr sz="3600"/>
            </a:lvl1pPr>
          </a:lstStyle>
          <a:p>
            <a:pPr rtl="0"/>
            <a:r>
              <a:rPr lang="en-GB" noProof="0"/>
              <a:t>Click to edit Master title style</a:t>
            </a:r>
          </a:p>
        </p:txBody>
      </p:sp>
      <p:sp>
        <p:nvSpPr>
          <p:cNvPr id="3" name="Text Placeholder 2"/>
          <p:cNvSpPr>
            <a:spLocks noGrp="1"/>
          </p:cNvSpPr>
          <p:nvPr>
            <p:ph type="body" idx="1"/>
          </p:nvPr>
        </p:nvSpPr>
        <p:spPr>
          <a:xfrm>
            <a:off x="1141411" y="4424362"/>
            <a:ext cx="9906000" cy="1374776"/>
          </a:xfrm>
        </p:spPr>
        <p:txBody>
          <a:bodyPr rtlCol="0">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Click to edit Master text styles</a:t>
            </a:r>
          </a:p>
        </p:txBody>
      </p:sp>
      <p:sp>
        <p:nvSpPr>
          <p:cNvPr id="4" name="Date Placeholder 3"/>
          <p:cNvSpPr>
            <a:spLocks noGrp="1"/>
          </p:cNvSpPr>
          <p:nvPr>
            <p:ph type="dt" sz="half" idx="10"/>
          </p:nvPr>
        </p:nvSpPr>
        <p:spPr/>
        <p:txBody>
          <a:bodyPr rtlCol="0"/>
          <a:lstStyle/>
          <a:p>
            <a:pPr rtl="0"/>
            <a:fld id="{32B697E2-EEA4-4363-9F6C-1C2D4F12F198}" type="datetime1">
              <a:rPr lang="en-GB" noProof="0" smtClean="0"/>
              <a:t>24/09/2021</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GB" noProof="0"/>
              <a:t>Click to edit Master title style</a:t>
            </a:r>
          </a:p>
        </p:txBody>
      </p:sp>
      <p:sp>
        <p:nvSpPr>
          <p:cNvPr id="3" name="Content Placeholder 2"/>
          <p:cNvSpPr>
            <a:spLocks noGrp="1"/>
          </p:cNvSpPr>
          <p:nvPr>
            <p:ph sz="half" idx="1"/>
          </p:nvPr>
        </p:nvSpPr>
        <p:spPr>
          <a:xfrm>
            <a:off x="1141410" y="2249486"/>
            <a:ext cx="4878389" cy="3541714"/>
          </a:xfrm>
        </p:spPr>
        <p:txBody>
          <a:bodyPr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Content Placeholder 3"/>
          <p:cNvSpPr>
            <a:spLocks noGrp="1"/>
          </p:cNvSpPr>
          <p:nvPr>
            <p:ph sz="half" idx="2"/>
          </p:nvPr>
        </p:nvSpPr>
        <p:spPr>
          <a:xfrm>
            <a:off x="6172200" y="2249486"/>
            <a:ext cx="4875211" cy="3541714"/>
          </a:xfrm>
        </p:spPr>
        <p:txBody>
          <a:bodyPr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5" name="Date Placeholder 4"/>
          <p:cNvSpPr>
            <a:spLocks noGrp="1"/>
          </p:cNvSpPr>
          <p:nvPr>
            <p:ph type="dt" sz="half" idx="10"/>
          </p:nvPr>
        </p:nvSpPr>
        <p:spPr/>
        <p:txBody>
          <a:bodyPr rtlCol="0"/>
          <a:lstStyle/>
          <a:p>
            <a:pPr rtl="0"/>
            <a:fld id="{95ECD9C7-69D7-4946-BBD8-85389B2495AE}" type="datetime1">
              <a:rPr lang="en-GB" noProof="0" smtClean="0"/>
              <a:t>24/09/2021</a:t>
            </a:fld>
            <a:endParaRPr lang="en-GB" noProof="0"/>
          </a:p>
        </p:txBody>
      </p:sp>
      <p:sp>
        <p:nvSpPr>
          <p:cNvPr id="6" name="Footer Placeholder 5"/>
          <p:cNvSpPr>
            <a:spLocks noGrp="1"/>
          </p:cNvSpPr>
          <p:nvPr>
            <p:ph type="ftr" sz="quarter" idx="11"/>
          </p:nvPr>
        </p:nvSpPr>
        <p:spPr/>
        <p:txBody>
          <a:bodyPr rtlCol="0"/>
          <a:lstStyle/>
          <a:p>
            <a:pPr rtl="0"/>
            <a:endParaRPr lang="en-GB" noProof="0"/>
          </a:p>
        </p:txBody>
      </p:sp>
      <p:sp>
        <p:nvSpPr>
          <p:cNvPr id="7" name="Slide Number Placeholder 6"/>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rtlCol="0"/>
          <a:lstStyle/>
          <a:p>
            <a:pPr rtl="0"/>
            <a:r>
              <a:rPr lang="en-GB" noProof="0"/>
              <a:t>Click to edit Master title style</a:t>
            </a:r>
          </a:p>
        </p:txBody>
      </p:sp>
      <p:sp>
        <p:nvSpPr>
          <p:cNvPr id="3" name="Text Placeholder 2"/>
          <p:cNvSpPr>
            <a:spLocks noGrp="1"/>
          </p:cNvSpPr>
          <p:nvPr>
            <p:ph type="body" idx="1"/>
          </p:nvPr>
        </p:nvSpPr>
        <p:spPr>
          <a:xfrm>
            <a:off x="1370019" y="2249486"/>
            <a:ext cx="4649783" cy="823912"/>
          </a:xfrm>
        </p:spPr>
        <p:txBody>
          <a:bodyPr rtlCol="0"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4" name="Content Placeholder 3"/>
          <p:cNvSpPr>
            <a:spLocks noGrp="1"/>
          </p:cNvSpPr>
          <p:nvPr>
            <p:ph sz="half" idx="2"/>
          </p:nvPr>
        </p:nvSpPr>
        <p:spPr>
          <a:xfrm>
            <a:off x="1141410" y="3073397"/>
            <a:ext cx="4878391" cy="2717801"/>
          </a:xfrm>
        </p:spPr>
        <p:txBody>
          <a:bodyPr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5" name="Text Placeholder 4"/>
          <p:cNvSpPr>
            <a:spLocks noGrp="1"/>
          </p:cNvSpPr>
          <p:nvPr>
            <p:ph type="body" sz="quarter" idx="3"/>
          </p:nvPr>
        </p:nvSpPr>
        <p:spPr>
          <a:xfrm>
            <a:off x="6400808" y="2249485"/>
            <a:ext cx="4646602" cy="823912"/>
          </a:xfrm>
        </p:spPr>
        <p:txBody>
          <a:bodyPr rtlCol="0"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6" name="Content Placeholder 5"/>
          <p:cNvSpPr>
            <a:spLocks noGrp="1"/>
          </p:cNvSpPr>
          <p:nvPr>
            <p:ph sz="quarter" idx="4"/>
          </p:nvPr>
        </p:nvSpPr>
        <p:spPr>
          <a:xfrm>
            <a:off x="6172200" y="3073397"/>
            <a:ext cx="4875210" cy="2717801"/>
          </a:xfrm>
        </p:spPr>
        <p:txBody>
          <a:bodyPr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7" name="Date Placeholder 6"/>
          <p:cNvSpPr>
            <a:spLocks noGrp="1"/>
          </p:cNvSpPr>
          <p:nvPr>
            <p:ph type="dt" sz="half" idx="10"/>
          </p:nvPr>
        </p:nvSpPr>
        <p:spPr/>
        <p:txBody>
          <a:bodyPr rtlCol="0"/>
          <a:lstStyle/>
          <a:p>
            <a:pPr rtl="0"/>
            <a:fld id="{BCD82FEF-FDBD-44C3-8D53-FA6833181DB4}" type="datetime1">
              <a:rPr lang="en-GB" noProof="0" smtClean="0"/>
              <a:t>24/09/2021</a:t>
            </a:fld>
            <a:endParaRPr lang="en-GB" noProof="0"/>
          </a:p>
        </p:txBody>
      </p:sp>
      <p:sp>
        <p:nvSpPr>
          <p:cNvPr id="8" name="Footer Placeholder 7"/>
          <p:cNvSpPr>
            <a:spLocks noGrp="1"/>
          </p:cNvSpPr>
          <p:nvPr>
            <p:ph type="ftr" sz="quarter" idx="11"/>
          </p:nvPr>
        </p:nvSpPr>
        <p:spPr/>
        <p:txBody>
          <a:bodyPr rtlCol="0"/>
          <a:lstStyle/>
          <a:p>
            <a:pPr rtl="0"/>
            <a:endParaRPr lang="en-GB" noProof="0"/>
          </a:p>
        </p:txBody>
      </p:sp>
      <p:sp>
        <p:nvSpPr>
          <p:cNvPr id="9" name="Slide Number Placeholder 8"/>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GB" noProof="0"/>
              <a:t>Click to edit Master title style</a:t>
            </a:r>
          </a:p>
        </p:txBody>
      </p:sp>
      <p:sp>
        <p:nvSpPr>
          <p:cNvPr id="3" name="Date Placeholder 2"/>
          <p:cNvSpPr>
            <a:spLocks noGrp="1"/>
          </p:cNvSpPr>
          <p:nvPr>
            <p:ph type="dt" sz="half" idx="10"/>
          </p:nvPr>
        </p:nvSpPr>
        <p:spPr/>
        <p:txBody>
          <a:bodyPr rtlCol="0"/>
          <a:lstStyle/>
          <a:p>
            <a:pPr rtl="0"/>
            <a:fld id="{21989A33-01B0-4BA9-8EB6-B677C28A548B}" type="datetime1">
              <a:rPr lang="en-GB" noProof="0" smtClean="0"/>
              <a:t>24/09/2021</a:t>
            </a:fld>
            <a:endParaRPr lang="en-GB" noProof="0"/>
          </a:p>
        </p:txBody>
      </p:sp>
      <p:sp>
        <p:nvSpPr>
          <p:cNvPr id="4" name="Footer Placeholder 3"/>
          <p:cNvSpPr>
            <a:spLocks noGrp="1"/>
          </p:cNvSpPr>
          <p:nvPr>
            <p:ph type="ftr" sz="quarter" idx="11"/>
          </p:nvPr>
        </p:nvSpPr>
        <p:spPr/>
        <p:txBody>
          <a:bodyPr rtlCol="0"/>
          <a:lstStyle/>
          <a:p>
            <a:pPr rtl="0"/>
            <a:endParaRPr lang="en-GB" noProof="0"/>
          </a:p>
        </p:txBody>
      </p:sp>
      <p:sp>
        <p:nvSpPr>
          <p:cNvPr id="5" name="Slide Number Placeholder 4"/>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rtlCol="0"/>
          <a:lstStyle/>
          <a:p>
            <a:pPr rtl="0"/>
            <a:fld id="{6799F48B-A9D1-4B0C-AE5C-DBE22274E5F5}" type="datetime1">
              <a:rPr lang="en-GB" noProof="0" smtClean="0"/>
              <a:t>24/09/2021</a:t>
            </a:fld>
            <a:endParaRPr lang="en-GB" noProof="0"/>
          </a:p>
        </p:txBody>
      </p:sp>
      <p:sp>
        <p:nvSpPr>
          <p:cNvPr id="3" name="Footer Placeholder 2"/>
          <p:cNvSpPr>
            <a:spLocks noGrp="1"/>
          </p:cNvSpPr>
          <p:nvPr>
            <p:ph type="ftr" sz="quarter" idx="11"/>
          </p:nvPr>
        </p:nvSpPr>
        <p:spPr/>
        <p:txBody>
          <a:bodyPr rtlCol="0"/>
          <a:lstStyle/>
          <a:p>
            <a:pPr rtl="0"/>
            <a:endParaRPr lang="en-GB" noProof="0"/>
          </a:p>
        </p:txBody>
      </p:sp>
      <p:sp>
        <p:nvSpPr>
          <p:cNvPr id="4" name="Slide Number Placeholder 3"/>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rtlCol="0" anchor="b"/>
          <a:lstStyle>
            <a:lvl1pPr>
              <a:defRPr sz="3200"/>
            </a:lvl1pPr>
          </a:lstStyle>
          <a:p>
            <a:pPr rtl="0"/>
            <a:r>
              <a:rPr lang="en-GB" noProof="0"/>
              <a:t>Click to edit Master title style</a:t>
            </a:r>
          </a:p>
        </p:txBody>
      </p:sp>
      <p:sp>
        <p:nvSpPr>
          <p:cNvPr id="3" name="Content Placeholder 2"/>
          <p:cNvSpPr>
            <a:spLocks noGrp="1"/>
          </p:cNvSpPr>
          <p:nvPr>
            <p:ph idx="1"/>
          </p:nvPr>
        </p:nvSpPr>
        <p:spPr>
          <a:xfrm>
            <a:off x="5156200" y="592666"/>
            <a:ext cx="5891209" cy="5198534"/>
          </a:xfrm>
        </p:spPr>
        <p:txBody>
          <a:bodyPr rtlCol="0" anchor="ct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Text Placeholder 3"/>
          <p:cNvSpPr>
            <a:spLocks noGrp="1"/>
          </p:cNvSpPr>
          <p:nvPr>
            <p:ph type="body" sz="half" idx="2"/>
          </p:nvPr>
        </p:nvSpPr>
        <p:spPr>
          <a:xfrm>
            <a:off x="1146705" y="2249486"/>
            <a:ext cx="3856037" cy="3541714"/>
          </a:xfrm>
        </p:spPr>
        <p:txBody>
          <a:bodyPr rtlCol="0"/>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Click to edit Master text styles</a:t>
            </a:r>
          </a:p>
        </p:txBody>
      </p:sp>
      <p:sp>
        <p:nvSpPr>
          <p:cNvPr id="5" name="Date Placeholder 4"/>
          <p:cNvSpPr>
            <a:spLocks noGrp="1"/>
          </p:cNvSpPr>
          <p:nvPr>
            <p:ph type="dt" sz="half" idx="10"/>
          </p:nvPr>
        </p:nvSpPr>
        <p:spPr/>
        <p:txBody>
          <a:bodyPr rtlCol="0"/>
          <a:lstStyle/>
          <a:p>
            <a:pPr rtl="0"/>
            <a:fld id="{47F28C62-ABFA-480E-806B-CB4677ED0797}" type="datetime1">
              <a:rPr lang="en-GB" noProof="0" smtClean="0"/>
              <a:t>24/09/2021</a:t>
            </a:fld>
            <a:endParaRPr lang="en-GB" noProof="0"/>
          </a:p>
        </p:txBody>
      </p:sp>
      <p:sp>
        <p:nvSpPr>
          <p:cNvPr id="6" name="Footer Placeholder 5"/>
          <p:cNvSpPr>
            <a:spLocks noGrp="1"/>
          </p:cNvSpPr>
          <p:nvPr>
            <p:ph type="ftr" sz="quarter" idx="11"/>
          </p:nvPr>
        </p:nvSpPr>
        <p:spPr/>
        <p:txBody>
          <a:bodyPr rtlCol="0"/>
          <a:lstStyle/>
          <a:p>
            <a:pPr rtl="0"/>
            <a:endParaRPr lang="en-GB" noProof="0"/>
          </a:p>
        </p:txBody>
      </p:sp>
      <p:sp>
        <p:nvSpPr>
          <p:cNvPr id="7" name="Slide Number Placeholder 6"/>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rtlCol="0" anchor="b"/>
          <a:lstStyle>
            <a:lvl1pPr>
              <a:defRPr sz="3200"/>
            </a:lvl1pPr>
          </a:lstStyle>
          <a:p>
            <a:pPr rtl="0"/>
            <a:r>
              <a:rPr lang="en-GB" noProof="0"/>
              <a:t>Click to edit Master title style</a:t>
            </a:r>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rtlCol="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en-GB" noProof="0"/>
              <a:t>Click icon to add picture</a:t>
            </a:r>
          </a:p>
        </p:txBody>
      </p:sp>
      <p:sp>
        <p:nvSpPr>
          <p:cNvPr id="4" name="Text Placeholder 3"/>
          <p:cNvSpPr>
            <a:spLocks noGrp="1"/>
          </p:cNvSpPr>
          <p:nvPr>
            <p:ph type="body" sz="half" idx="2"/>
          </p:nvPr>
        </p:nvSpPr>
        <p:spPr>
          <a:xfrm>
            <a:off x="1141410" y="2249486"/>
            <a:ext cx="5934511" cy="3541714"/>
          </a:xfrm>
        </p:spPr>
        <p:txBody>
          <a:bodyPr rtlCol="0"/>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Click to edit Master text styles</a:t>
            </a:r>
          </a:p>
        </p:txBody>
      </p:sp>
      <p:sp>
        <p:nvSpPr>
          <p:cNvPr id="5" name="Date Placeholder 4"/>
          <p:cNvSpPr>
            <a:spLocks noGrp="1"/>
          </p:cNvSpPr>
          <p:nvPr>
            <p:ph type="dt" sz="half" idx="10"/>
          </p:nvPr>
        </p:nvSpPr>
        <p:spPr/>
        <p:txBody>
          <a:bodyPr rtlCol="0"/>
          <a:lstStyle/>
          <a:p>
            <a:pPr rtl="0"/>
            <a:fld id="{AB0F450E-E848-4464-994A-64854034B5ED}" type="datetime1">
              <a:rPr lang="en-GB" noProof="0" smtClean="0"/>
              <a:t>24/09/2021</a:t>
            </a:fld>
            <a:endParaRPr lang="en-GB" noProof="0"/>
          </a:p>
        </p:txBody>
      </p:sp>
      <p:sp>
        <p:nvSpPr>
          <p:cNvPr id="6" name="Footer Placeholder 5"/>
          <p:cNvSpPr>
            <a:spLocks noGrp="1"/>
          </p:cNvSpPr>
          <p:nvPr>
            <p:ph type="ftr" sz="quarter" idx="11"/>
          </p:nvPr>
        </p:nvSpPr>
        <p:spPr/>
        <p:txBody>
          <a:bodyPr rtlCol="0"/>
          <a:lstStyle/>
          <a:p>
            <a:pPr rtl="0"/>
            <a:endParaRPr lang="en-GB" noProof="0"/>
          </a:p>
        </p:txBody>
      </p:sp>
      <p:sp>
        <p:nvSpPr>
          <p:cNvPr id="7" name="Slide Number Placeholder 6"/>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rtlCol="0" anchor="b">
            <a:normAutofit/>
          </a:bodyPr>
          <a:lstStyle>
            <a:lvl1pPr>
              <a:defRPr sz="3200"/>
            </a:lvl1pPr>
          </a:lstStyle>
          <a:p>
            <a:pPr rtl="0"/>
            <a:r>
              <a:rPr lang="en-GB" noProof="0"/>
              <a:t>Click to edit Master title style</a:t>
            </a:r>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rtl="0">
              <a:buNone/>
            </a:pPr>
            <a:r>
              <a:rPr lang="en-GB" noProof="0"/>
              <a:t>Click icon to add picture</a:t>
            </a:r>
          </a:p>
        </p:txBody>
      </p:sp>
      <p:sp>
        <p:nvSpPr>
          <p:cNvPr id="4" name="Text Placeholder 3"/>
          <p:cNvSpPr>
            <a:spLocks noGrp="1"/>
          </p:cNvSpPr>
          <p:nvPr>
            <p:ph type="body" sz="half" idx="2"/>
          </p:nvPr>
        </p:nvSpPr>
        <p:spPr>
          <a:xfrm>
            <a:off x="1141364" y="5124020"/>
            <a:ext cx="9910859" cy="682472"/>
          </a:xfrm>
        </p:spPr>
        <p:txBody>
          <a:bodyPr rtlCol="0">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Click to edit Master text styles</a:t>
            </a:r>
          </a:p>
        </p:txBody>
      </p:sp>
      <p:sp>
        <p:nvSpPr>
          <p:cNvPr id="5" name="Date Placeholder 4"/>
          <p:cNvSpPr>
            <a:spLocks noGrp="1"/>
          </p:cNvSpPr>
          <p:nvPr>
            <p:ph type="dt" sz="half" idx="10"/>
          </p:nvPr>
        </p:nvSpPr>
        <p:spPr/>
        <p:txBody>
          <a:bodyPr rtlCol="0"/>
          <a:lstStyle/>
          <a:p>
            <a:pPr rtl="0"/>
            <a:fld id="{781E812C-795D-4E09-AF62-732DA0C7EE74}" type="datetime1">
              <a:rPr lang="en-GB" noProof="0" smtClean="0"/>
              <a:t>24/09/2021</a:t>
            </a:fld>
            <a:endParaRPr lang="en-GB" noProof="0"/>
          </a:p>
        </p:txBody>
      </p:sp>
      <p:sp>
        <p:nvSpPr>
          <p:cNvPr id="6" name="Footer Placeholder 5"/>
          <p:cNvSpPr>
            <a:spLocks noGrp="1"/>
          </p:cNvSpPr>
          <p:nvPr>
            <p:ph type="ftr" sz="quarter" idx="11"/>
          </p:nvPr>
        </p:nvSpPr>
        <p:spPr/>
        <p:txBody>
          <a:bodyPr rtlCol="0"/>
          <a:lstStyle/>
          <a:p>
            <a:pPr rtl="0"/>
            <a:endParaRPr lang="en-GB" noProof="0"/>
          </a:p>
        </p:txBody>
      </p:sp>
      <p:sp>
        <p:nvSpPr>
          <p:cNvPr id="7" name="Slide Number Placeholder 6"/>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rtlCol="0" anchor="ctr">
            <a:normAutofit/>
          </a:bodyPr>
          <a:lstStyle>
            <a:lvl1pPr>
              <a:defRPr sz="3600"/>
            </a:lvl1pPr>
          </a:lstStyle>
          <a:p>
            <a:pPr rtl="0"/>
            <a:r>
              <a:rPr lang="en-GB" noProof="0"/>
              <a:t>Click to edit Master title style</a:t>
            </a:r>
          </a:p>
        </p:txBody>
      </p:sp>
      <p:sp>
        <p:nvSpPr>
          <p:cNvPr id="4" name="Text Placeholder 3"/>
          <p:cNvSpPr>
            <a:spLocks noGrp="1"/>
          </p:cNvSpPr>
          <p:nvPr>
            <p:ph type="body" sz="half" idx="2"/>
          </p:nvPr>
        </p:nvSpPr>
        <p:spPr>
          <a:xfrm>
            <a:off x="1141410" y="4419599"/>
            <a:ext cx="9904459" cy="1371599"/>
          </a:xfrm>
        </p:spPr>
        <p:txBody>
          <a:bodyPr rtlCol="0"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Click to edit Master text styles</a:t>
            </a:r>
          </a:p>
        </p:txBody>
      </p:sp>
      <p:sp>
        <p:nvSpPr>
          <p:cNvPr id="5" name="Date Placeholder 4"/>
          <p:cNvSpPr>
            <a:spLocks noGrp="1"/>
          </p:cNvSpPr>
          <p:nvPr>
            <p:ph type="dt" sz="half" idx="10"/>
          </p:nvPr>
        </p:nvSpPr>
        <p:spPr/>
        <p:txBody>
          <a:bodyPr rtlCol="0"/>
          <a:lstStyle/>
          <a:p>
            <a:pPr rtl="0"/>
            <a:fld id="{7FF9F7AA-89A2-4A57-827F-54802C50BB91}" type="datetime1">
              <a:rPr lang="en-GB" noProof="0" smtClean="0"/>
              <a:t>24/09/2021</a:t>
            </a:fld>
            <a:endParaRPr lang="en-GB" noProof="0"/>
          </a:p>
        </p:txBody>
      </p:sp>
      <p:sp>
        <p:nvSpPr>
          <p:cNvPr id="6" name="Footer Placeholder 5"/>
          <p:cNvSpPr>
            <a:spLocks noGrp="1"/>
          </p:cNvSpPr>
          <p:nvPr>
            <p:ph type="ftr" sz="quarter" idx="11"/>
          </p:nvPr>
        </p:nvSpPr>
        <p:spPr/>
        <p:txBody>
          <a:bodyPr rtlCol="0"/>
          <a:lstStyle/>
          <a:p>
            <a:pPr rtl="0"/>
            <a:endParaRPr lang="en-GB" noProof="0"/>
          </a:p>
        </p:txBody>
      </p:sp>
      <p:sp>
        <p:nvSpPr>
          <p:cNvPr id="7" name="Slide Number Placeholder 6"/>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rtlCol="0" anchor="ctr">
            <a:normAutofit/>
          </a:bodyPr>
          <a:lstStyle>
            <a:lvl1pPr>
              <a:defRPr sz="3600"/>
            </a:lvl1pPr>
          </a:lstStyle>
          <a:p>
            <a:pPr rtl="0"/>
            <a:r>
              <a:rPr lang="en-GB" noProof="0"/>
              <a:t>Click to edit Master title style</a:t>
            </a:r>
          </a:p>
        </p:txBody>
      </p:sp>
      <p:sp>
        <p:nvSpPr>
          <p:cNvPr id="12" name="Text Placeholder 3"/>
          <p:cNvSpPr>
            <a:spLocks noGrp="1"/>
          </p:cNvSpPr>
          <p:nvPr>
            <p:ph type="body" sz="half" idx="13"/>
          </p:nvPr>
        </p:nvSpPr>
        <p:spPr>
          <a:xfrm>
            <a:off x="1720644" y="3365557"/>
            <a:ext cx="8752299" cy="548968"/>
          </a:xfrm>
        </p:spPr>
        <p:txBody>
          <a:bodyPr rtlCol="0"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Click to edit Master text styles</a:t>
            </a:r>
          </a:p>
        </p:txBody>
      </p:sp>
      <p:sp>
        <p:nvSpPr>
          <p:cNvPr id="4" name="Text Placeholder 3"/>
          <p:cNvSpPr>
            <a:spLocks noGrp="1"/>
          </p:cNvSpPr>
          <p:nvPr>
            <p:ph type="body" sz="half" idx="2"/>
          </p:nvPr>
        </p:nvSpPr>
        <p:spPr>
          <a:xfrm>
            <a:off x="1141411" y="4309919"/>
            <a:ext cx="9906002" cy="1489496"/>
          </a:xfrm>
        </p:spPr>
        <p:txBody>
          <a:bodyPr rtlCol="0"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Click to edit Master text styles</a:t>
            </a:r>
          </a:p>
        </p:txBody>
      </p:sp>
      <p:sp>
        <p:nvSpPr>
          <p:cNvPr id="5" name="Date Placeholder 4"/>
          <p:cNvSpPr>
            <a:spLocks noGrp="1"/>
          </p:cNvSpPr>
          <p:nvPr>
            <p:ph type="dt" sz="half" idx="10"/>
          </p:nvPr>
        </p:nvSpPr>
        <p:spPr/>
        <p:txBody>
          <a:bodyPr rtlCol="0"/>
          <a:lstStyle/>
          <a:p>
            <a:pPr rtl="0"/>
            <a:fld id="{11261511-2BA3-4532-9E9C-698507BF3378}" type="datetime1">
              <a:rPr lang="en-GB" noProof="0" smtClean="0"/>
              <a:t>24/09/2021</a:t>
            </a:fld>
            <a:endParaRPr lang="en-GB" noProof="0"/>
          </a:p>
        </p:txBody>
      </p:sp>
      <p:sp>
        <p:nvSpPr>
          <p:cNvPr id="6" name="Footer Placeholder 5"/>
          <p:cNvSpPr>
            <a:spLocks noGrp="1"/>
          </p:cNvSpPr>
          <p:nvPr>
            <p:ph type="ftr" sz="quarter" idx="11"/>
          </p:nvPr>
        </p:nvSpPr>
        <p:spPr/>
        <p:txBody>
          <a:bodyPr rtlCol="0"/>
          <a:lstStyle/>
          <a:p>
            <a:pPr rtl="0"/>
            <a:endParaRPr lang="en-GB" noProof="0"/>
          </a:p>
        </p:txBody>
      </p:sp>
      <p:sp>
        <p:nvSpPr>
          <p:cNvPr id="7" name="Slide Number Placeholder 6"/>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rtl="0"/>
            <a:r>
              <a:rPr lang="en-GB" sz="8000" noProof="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rtl="0"/>
            <a:r>
              <a:rPr lang="en-GB" sz="8000" noProof="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rtlCol="0" anchor="b">
            <a:normAutofit/>
          </a:bodyPr>
          <a:lstStyle>
            <a:lvl1pPr>
              <a:defRPr sz="3600"/>
            </a:lvl1pPr>
          </a:lstStyle>
          <a:p>
            <a:pPr rtl="0"/>
            <a:r>
              <a:rPr lang="en-GB" noProof="0"/>
              <a:t>Click to edit Master title style</a:t>
            </a:r>
          </a:p>
        </p:txBody>
      </p:sp>
      <p:sp>
        <p:nvSpPr>
          <p:cNvPr id="4" name="Text Placeholder 3"/>
          <p:cNvSpPr>
            <a:spLocks noGrp="1"/>
          </p:cNvSpPr>
          <p:nvPr>
            <p:ph type="body" sz="half" idx="2"/>
          </p:nvPr>
        </p:nvSpPr>
        <p:spPr>
          <a:xfrm>
            <a:off x="1141364" y="4657655"/>
            <a:ext cx="9904505" cy="1140644"/>
          </a:xfrm>
        </p:spPr>
        <p:txBody>
          <a:bodyPr rtlCol="0"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Click to edit Master text styles</a:t>
            </a:r>
          </a:p>
        </p:txBody>
      </p:sp>
      <p:sp>
        <p:nvSpPr>
          <p:cNvPr id="5" name="Date Placeholder 4"/>
          <p:cNvSpPr>
            <a:spLocks noGrp="1"/>
          </p:cNvSpPr>
          <p:nvPr>
            <p:ph type="dt" sz="half" idx="10"/>
          </p:nvPr>
        </p:nvSpPr>
        <p:spPr/>
        <p:txBody>
          <a:bodyPr rtlCol="0"/>
          <a:lstStyle/>
          <a:p>
            <a:pPr rtl="0"/>
            <a:fld id="{A903A195-93D0-4BEC-9F67-1AFA8DB8220C}" type="datetime1">
              <a:rPr lang="en-GB" noProof="0" smtClean="0"/>
              <a:t>24/09/2021</a:t>
            </a:fld>
            <a:endParaRPr lang="en-GB" noProof="0"/>
          </a:p>
        </p:txBody>
      </p:sp>
      <p:sp>
        <p:nvSpPr>
          <p:cNvPr id="6" name="Footer Placeholder 5"/>
          <p:cNvSpPr>
            <a:spLocks noGrp="1"/>
          </p:cNvSpPr>
          <p:nvPr>
            <p:ph type="ftr" sz="quarter" idx="11"/>
          </p:nvPr>
        </p:nvSpPr>
        <p:spPr/>
        <p:txBody>
          <a:bodyPr rtlCol="0"/>
          <a:lstStyle/>
          <a:p>
            <a:pPr rtl="0"/>
            <a:endParaRPr lang="en-GB" noProof="0"/>
          </a:p>
        </p:txBody>
      </p:sp>
      <p:sp>
        <p:nvSpPr>
          <p:cNvPr id="7" name="Slide Number Placeholder 6"/>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rtlCol="0"/>
          <a:lstStyle/>
          <a:p>
            <a:pPr rtl="0"/>
            <a:r>
              <a:rPr lang="en-GB" noProof="0"/>
              <a:t>Click to edit Master title style</a:t>
            </a:r>
          </a:p>
        </p:txBody>
      </p:sp>
      <p:sp>
        <p:nvSpPr>
          <p:cNvPr id="7" name="Text Placeholder 2"/>
          <p:cNvSpPr>
            <a:spLocks noGrp="1"/>
          </p:cNvSpPr>
          <p:nvPr>
            <p:ph type="body" idx="1"/>
          </p:nvPr>
        </p:nvSpPr>
        <p:spPr>
          <a:xfrm>
            <a:off x="1141410" y="2674463"/>
            <a:ext cx="3196899" cy="685800"/>
          </a:xfrm>
        </p:spPr>
        <p:txBody>
          <a:bodyPr rtlCol="0"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8" name="Text Placeholder 3"/>
          <p:cNvSpPr>
            <a:spLocks noGrp="1"/>
          </p:cNvSpPr>
          <p:nvPr>
            <p:ph type="body" sz="half" idx="15"/>
          </p:nvPr>
        </p:nvSpPr>
        <p:spPr>
          <a:xfrm>
            <a:off x="1127918" y="3360263"/>
            <a:ext cx="3208735" cy="2430936"/>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GB" noProof="0"/>
              <a:t>Click to edit Master text styles</a:t>
            </a:r>
          </a:p>
        </p:txBody>
      </p:sp>
      <p:sp>
        <p:nvSpPr>
          <p:cNvPr id="9" name="Text Placeholder 4"/>
          <p:cNvSpPr>
            <a:spLocks noGrp="1"/>
          </p:cNvSpPr>
          <p:nvPr>
            <p:ph type="body" sz="quarter" idx="3"/>
          </p:nvPr>
        </p:nvSpPr>
        <p:spPr>
          <a:xfrm>
            <a:off x="4514766" y="2677635"/>
            <a:ext cx="3184385" cy="685800"/>
          </a:xfrm>
        </p:spPr>
        <p:txBody>
          <a:bodyPr rtlCol="0"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10" name="Text Placeholder 3"/>
          <p:cNvSpPr>
            <a:spLocks noGrp="1"/>
          </p:cNvSpPr>
          <p:nvPr>
            <p:ph type="body" sz="half" idx="16"/>
          </p:nvPr>
        </p:nvSpPr>
        <p:spPr>
          <a:xfrm>
            <a:off x="4504213" y="3363435"/>
            <a:ext cx="3195830" cy="2430936"/>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GB" noProof="0"/>
              <a:t>Click to edit Master text styles</a:t>
            </a:r>
          </a:p>
        </p:txBody>
      </p:sp>
      <p:sp>
        <p:nvSpPr>
          <p:cNvPr id="11" name="Text Placeholder 4"/>
          <p:cNvSpPr>
            <a:spLocks noGrp="1"/>
          </p:cNvSpPr>
          <p:nvPr>
            <p:ph type="body" sz="quarter" idx="13"/>
          </p:nvPr>
        </p:nvSpPr>
        <p:spPr>
          <a:xfrm>
            <a:off x="7852442" y="2674463"/>
            <a:ext cx="3194968" cy="685800"/>
          </a:xfrm>
        </p:spPr>
        <p:txBody>
          <a:bodyPr rtlCol="0"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12" name="Text Placeholder 3"/>
          <p:cNvSpPr>
            <a:spLocks noGrp="1"/>
          </p:cNvSpPr>
          <p:nvPr>
            <p:ph type="body" sz="half" idx="17"/>
          </p:nvPr>
        </p:nvSpPr>
        <p:spPr>
          <a:xfrm>
            <a:off x="7852442" y="3360263"/>
            <a:ext cx="3194968" cy="2430936"/>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GB" noProof="0"/>
              <a:t>Click to edit Master text styles</a:t>
            </a:r>
          </a:p>
        </p:txBody>
      </p:sp>
      <p:sp>
        <p:nvSpPr>
          <p:cNvPr id="3" name="Date Placeholder 2"/>
          <p:cNvSpPr>
            <a:spLocks noGrp="1"/>
          </p:cNvSpPr>
          <p:nvPr>
            <p:ph type="dt" sz="half" idx="10"/>
          </p:nvPr>
        </p:nvSpPr>
        <p:spPr/>
        <p:txBody>
          <a:bodyPr rtlCol="0"/>
          <a:lstStyle/>
          <a:p>
            <a:pPr rtl="0"/>
            <a:fld id="{75D5347D-0EBE-449D-BD9B-CB5F47DC29E5}" type="datetime1">
              <a:rPr lang="en-GB" noProof="0" smtClean="0"/>
              <a:t>24/09/2021</a:t>
            </a:fld>
            <a:endParaRPr lang="en-GB" noProof="0"/>
          </a:p>
        </p:txBody>
      </p:sp>
      <p:sp>
        <p:nvSpPr>
          <p:cNvPr id="4" name="Footer Placeholder 3"/>
          <p:cNvSpPr>
            <a:spLocks noGrp="1"/>
          </p:cNvSpPr>
          <p:nvPr>
            <p:ph type="ftr" sz="quarter" idx="11"/>
          </p:nvPr>
        </p:nvSpPr>
        <p:spPr/>
        <p:txBody>
          <a:bodyPr rtlCol="0"/>
          <a:lstStyle/>
          <a:p>
            <a:pPr rtl="0"/>
            <a:endParaRPr lang="en-GB" noProof="0"/>
          </a:p>
        </p:txBody>
      </p:sp>
      <p:sp>
        <p:nvSpPr>
          <p:cNvPr id="5" name="Slide Number Placeholder 4"/>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rtlCol="0"/>
          <a:lstStyle/>
          <a:p>
            <a:pPr rtl="0"/>
            <a:r>
              <a:rPr lang="en-GB" noProof="0"/>
              <a:t>Click to edit Master title style</a:t>
            </a:r>
          </a:p>
        </p:txBody>
      </p:sp>
      <p:sp>
        <p:nvSpPr>
          <p:cNvPr id="19" name="Text Placeholder 2"/>
          <p:cNvSpPr>
            <a:spLocks noGrp="1"/>
          </p:cNvSpPr>
          <p:nvPr>
            <p:ph type="body" idx="1"/>
          </p:nvPr>
        </p:nvSpPr>
        <p:spPr>
          <a:xfrm>
            <a:off x="1141413" y="4404596"/>
            <a:ext cx="3195240" cy="576262"/>
          </a:xfrm>
        </p:spPr>
        <p:txBody>
          <a:bodyPr rtlCol="0"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rtl="0">
              <a:buNone/>
            </a:pPr>
            <a:r>
              <a:rPr lang="en-GB" noProof="0"/>
              <a:t>Click icon to add picture</a:t>
            </a:r>
          </a:p>
        </p:txBody>
      </p:sp>
      <p:sp>
        <p:nvSpPr>
          <p:cNvPr id="21" name="Text Placeholder 3"/>
          <p:cNvSpPr>
            <a:spLocks noGrp="1"/>
          </p:cNvSpPr>
          <p:nvPr>
            <p:ph type="body" sz="half" idx="18"/>
          </p:nvPr>
        </p:nvSpPr>
        <p:spPr>
          <a:xfrm>
            <a:off x="1141413" y="4980858"/>
            <a:ext cx="3195240" cy="817843"/>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GB" noProof="0"/>
              <a:t>Click to edit Master text styles</a:t>
            </a:r>
          </a:p>
        </p:txBody>
      </p:sp>
      <p:sp>
        <p:nvSpPr>
          <p:cNvPr id="22" name="Text Placeholder 4"/>
          <p:cNvSpPr>
            <a:spLocks noGrp="1"/>
          </p:cNvSpPr>
          <p:nvPr>
            <p:ph type="body" sz="quarter" idx="3"/>
          </p:nvPr>
        </p:nvSpPr>
        <p:spPr>
          <a:xfrm>
            <a:off x="4489053" y="4404596"/>
            <a:ext cx="3200400" cy="576262"/>
          </a:xfrm>
        </p:spPr>
        <p:txBody>
          <a:bodyPr rtlCol="0"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rtl="0">
              <a:buNone/>
            </a:pPr>
            <a:r>
              <a:rPr lang="en-GB" noProof="0"/>
              <a:t>Click icon to add picture</a:t>
            </a:r>
          </a:p>
        </p:txBody>
      </p:sp>
      <p:sp>
        <p:nvSpPr>
          <p:cNvPr id="24" name="Text Placeholder 3"/>
          <p:cNvSpPr>
            <a:spLocks noGrp="1"/>
          </p:cNvSpPr>
          <p:nvPr>
            <p:ph type="body" sz="half" idx="19"/>
          </p:nvPr>
        </p:nvSpPr>
        <p:spPr>
          <a:xfrm>
            <a:off x="4487593" y="4980857"/>
            <a:ext cx="3200400" cy="810342"/>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GB" noProof="0"/>
              <a:t>Click to edit Master text styles</a:t>
            </a:r>
          </a:p>
        </p:txBody>
      </p:sp>
      <p:sp>
        <p:nvSpPr>
          <p:cNvPr id="25" name="Text Placeholder 4"/>
          <p:cNvSpPr>
            <a:spLocks noGrp="1"/>
          </p:cNvSpPr>
          <p:nvPr>
            <p:ph type="body" sz="quarter" idx="13"/>
          </p:nvPr>
        </p:nvSpPr>
        <p:spPr>
          <a:xfrm>
            <a:off x="7852567" y="4404595"/>
            <a:ext cx="3190741" cy="576262"/>
          </a:xfrm>
        </p:spPr>
        <p:txBody>
          <a:bodyPr rtlCol="0"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rtl="0">
              <a:buNone/>
            </a:pPr>
            <a:r>
              <a:rPr lang="en-GB" noProof="0"/>
              <a:t>Click icon to add picture</a:t>
            </a:r>
          </a:p>
        </p:txBody>
      </p:sp>
      <p:sp>
        <p:nvSpPr>
          <p:cNvPr id="27" name="Text Placeholder 3"/>
          <p:cNvSpPr>
            <a:spLocks noGrp="1"/>
          </p:cNvSpPr>
          <p:nvPr>
            <p:ph type="body" sz="half" idx="20"/>
          </p:nvPr>
        </p:nvSpPr>
        <p:spPr>
          <a:xfrm>
            <a:off x="7852442" y="4980854"/>
            <a:ext cx="3194968" cy="810345"/>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GB" noProof="0"/>
              <a:t>Click to edit Master text styles</a:t>
            </a:r>
          </a:p>
        </p:txBody>
      </p:sp>
      <p:sp>
        <p:nvSpPr>
          <p:cNvPr id="3" name="Date Placeholder 2"/>
          <p:cNvSpPr>
            <a:spLocks noGrp="1"/>
          </p:cNvSpPr>
          <p:nvPr>
            <p:ph type="dt" sz="half" idx="10"/>
          </p:nvPr>
        </p:nvSpPr>
        <p:spPr/>
        <p:txBody>
          <a:bodyPr rtlCol="0"/>
          <a:lstStyle/>
          <a:p>
            <a:pPr rtl="0"/>
            <a:fld id="{C9078C67-0F9B-40DA-9AB4-C2F5141636FA}" type="datetime1">
              <a:rPr lang="en-GB" noProof="0" smtClean="0"/>
              <a:t>24/09/2021</a:t>
            </a:fld>
            <a:endParaRPr lang="en-GB" noProof="0"/>
          </a:p>
        </p:txBody>
      </p:sp>
      <p:sp>
        <p:nvSpPr>
          <p:cNvPr id="4" name="Footer Placeholder 3"/>
          <p:cNvSpPr>
            <a:spLocks noGrp="1"/>
          </p:cNvSpPr>
          <p:nvPr>
            <p:ph type="ftr" sz="quarter" idx="11"/>
          </p:nvPr>
        </p:nvSpPr>
        <p:spPr/>
        <p:txBody>
          <a:bodyPr rtlCol="0"/>
          <a:lstStyle/>
          <a:p>
            <a:pPr rtl="0"/>
            <a:endParaRPr lang="en-GB" noProof="0"/>
          </a:p>
        </p:txBody>
      </p:sp>
      <p:sp>
        <p:nvSpPr>
          <p:cNvPr id="5" name="Slide Number Placeholder 4"/>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GB" noProof="0"/>
              <a:t>Click to edit Master title style</a:t>
            </a:r>
          </a:p>
        </p:txBody>
      </p:sp>
      <p:sp>
        <p:nvSpPr>
          <p:cNvPr id="3" name="Vertical Text Placeholder 2"/>
          <p:cNvSpPr>
            <a:spLocks noGrp="1"/>
          </p:cNvSpPr>
          <p:nvPr>
            <p:ph type="body" orient="vert" idx="1"/>
          </p:nvPr>
        </p:nvSpPr>
        <p:spPr/>
        <p:txBody>
          <a:bodyPr vert="eaVert" rtlCol="0" anchor="t"/>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Date Placeholder 3"/>
          <p:cNvSpPr>
            <a:spLocks noGrp="1"/>
          </p:cNvSpPr>
          <p:nvPr>
            <p:ph type="dt" sz="half" idx="10"/>
          </p:nvPr>
        </p:nvSpPr>
        <p:spPr/>
        <p:txBody>
          <a:bodyPr rtlCol="0"/>
          <a:lstStyle/>
          <a:p>
            <a:pPr rtl="0"/>
            <a:fld id="{66401448-49AC-400C-BF53-87065CDDDF0B}" type="datetime1">
              <a:rPr lang="en-GB" noProof="0" smtClean="0"/>
              <a:t>24/09/2021</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rtlCol="0"/>
          <a:lstStyle/>
          <a:p>
            <a:pPr rtl="0"/>
            <a:r>
              <a:rPr lang="en-GB" noProof="0"/>
              <a:t>Click to edit Master title style</a:t>
            </a:r>
          </a:p>
        </p:txBody>
      </p:sp>
      <p:sp>
        <p:nvSpPr>
          <p:cNvPr id="3" name="Vertical Text Placeholder 2"/>
          <p:cNvSpPr>
            <a:spLocks noGrp="1"/>
          </p:cNvSpPr>
          <p:nvPr>
            <p:ph type="body" orient="vert" idx="1"/>
          </p:nvPr>
        </p:nvSpPr>
        <p:spPr>
          <a:xfrm>
            <a:off x="1141410" y="609599"/>
            <a:ext cx="7748590" cy="5181601"/>
          </a:xfrm>
        </p:spPr>
        <p:txBody>
          <a:bodyPr vert="eaVert"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Date Placeholder 3"/>
          <p:cNvSpPr>
            <a:spLocks noGrp="1"/>
          </p:cNvSpPr>
          <p:nvPr>
            <p:ph type="dt" sz="half" idx="10"/>
          </p:nvPr>
        </p:nvSpPr>
        <p:spPr/>
        <p:txBody>
          <a:bodyPr rtlCol="0"/>
          <a:lstStyle/>
          <a:p>
            <a:pPr rtl="0"/>
            <a:fld id="{9147C008-C388-4CCE-8316-F1EAEF6206CE}" type="datetime1">
              <a:rPr lang="en-GB" noProof="0" smtClean="0"/>
              <a:t>24/09/2021</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pPr rtl="0"/>
            <a:endParaRPr lang="en-GB" noProof="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pPr rtl="0"/>
            <a:fld id="{97984CB5-8AAC-4564-8117-67D63242CF48}" type="datetime1">
              <a:rPr lang="en-GB" noProof="0" smtClean="0"/>
              <a:t>24/09/2021</a:t>
            </a:fld>
            <a:endParaRPr lang="en-GB" noProof="0"/>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pPr rtl="0"/>
            <a:endParaRPr lang="en-GB" noProof="0"/>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pPr rtl="0"/>
            <a:fld id="{6D22F896-40B5-4ADD-8801-0D06FADFA095}" type="slidenum">
              <a:rPr lang="en-GB" noProof="0" smtClean="0"/>
              <a:pPr/>
              <a:t>‹#›</a:t>
            </a:fld>
            <a:endParaRPr lang="en-GB" noProof="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hf sldNum="0" hdr="0" ftr="0" dt="0"/>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rtlCol="0"/>
          <a:lstStyle/>
          <a:p>
            <a:pPr rtl="0"/>
            <a:endParaRPr lang="en-GB"/>
          </a:p>
        </p:txBody>
      </p:sp>
      <p:sp>
        <p:nvSpPr>
          <p:cNvPr id="3" name="Subtitle 2"/>
          <p:cNvSpPr>
            <a:spLocks noGrp="1"/>
          </p:cNvSpPr>
          <p:nvPr>
            <p:ph type="subTitle" idx="1"/>
          </p:nvPr>
        </p:nvSpPr>
        <p:spPr>
          <a:xfrm>
            <a:off x="1876424" y="2232819"/>
            <a:ext cx="8791575" cy="1655762"/>
          </a:xfrm>
        </p:spPr>
        <p:txBody>
          <a:bodyPr vert="horz" lIns="91440" tIns="45720" rIns="91440" bIns="45720" rtlCol="0" anchor="t">
            <a:normAutofit fontScale="92500" lnSpcReduction="10000"/>
          </a:bodyPr>
          <a:lstStyle/>
          <a:p>
            <a:r>
              <a:rPr lang="en-GB" sz="2800" dirty="0">
                <a:solidFill>
                  <a:schemeClr val="bg1"/>
                </a:solidFill>
                <a:latin typeface="Maiandra GD"/>
                <a:ea typeface="Segoe UI"/>
                <a:cs typeface="Segoe UI"/>
              </a:rPr>
              <a:t>LO: to communicate geographically</a:t>
            </a:r>
            <a:r>
              <a:rPr lang="en-GB" sz="2800" dirty="0">
                <a:solidFill>
                  <a:schemeClr val="bg1"/>
                </a:solidFill>
                <a:latin typeface="Maiandra GD"/>
                <a:ea typeface="Maiandra GD"/>
                <a:cs typeface="Maiandra GD"/>
              </a:rPr>
              <a:t> </a:t>
            </a:r>
          </a:p>
          <a:p>
            <a:r>
              <a:rPr lang="en-GB" sz="2800" dirty="0">
                <a:solidFill>
                  <a:schemeClr val="bg1"/>
                </a:solidFill>
                <a:latin typeface="Maiandra GD"/>
                <a:ea typeface="Segoe UI"/>
                <a:cs typeface="Segoe UI"/>
              </a:rPr>
              <a:t>LO: to investigate places</a:t>
            </a:r>
            <a:r>
              <a:rPr lang="en-GB" sz="2800" dirty="0">
                <a:solidFill>
                  <a:schemeClr val="bg1"/>
                </a:solidFill>
                <a:latin typeface="Maiandra GD"/>
                <a:ea typeface="Maiandra GD"/>
                <a:cs typeface="Maiandra GD"/>
              </a:rPr>
              <a:t> </a:t>
            </a:r>
          </a:p>
          <a:p>
            <a:r>
              <a:rPr lang="en-GB" sz="2800" dirty="0">
                <a:solidFill>
                  <a:schemeClr val="bg1"/>
                </a:solidFill>
                <a:latin typeface="Maiandra GD"/>
              </a:rPr>
              <a:t>C: Settlements</a:t>
            </a:r>
          </a:p>
        </p:txBody>
      </p:sp>
    </p:spTree>
    <p:extLst>
      <p:ext uri="{BB962C8B-B14F-4D97-AF65-F5344CB8AC3E}">
        <p14:creationId xmlns:p14="http://schemas.microsoft.com/office/powerpoint/2010/main" val="38561443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6854DF-C396-4B46-A66D-A95DABD5EFA2}"/>
              </a:ext>
            </a:extLst>
          </p:cNvPr>
          <p:cNvSpPr>
            <a:spLocks noGrp="1"/>
          </p:cNvSpPr>
          <p:nvPr>
            <p:ph type="title"/>
          </p:nvPr>
        </p:nvSpPr>
        <p:spPr>
          <a:xfrm>
            <a:off x="1141413" y="618518"/>
            <a:ext cx="9905998" cy="1478570"/>
          </a:xfrm>
        </p:spPr>
        <p:txBody>
          <a:bodyPr>
            <a:normAutofit/>
          </a:bodyPr>
          <a:lstStyle/>
          <a:p>
            <a:pPr algn="ctr"/>
            <a:r>
              <a:rPr lang="en-GB" dirty="0">
                <a:solidFill>
                  <a:schemeClr val="bg1"/>
                </a:solidFill>
              </a:rPr>
              <a:t>Settlements</a:t>
            </a:r>
          </a:p>
        </p:txBody>
      </p:sp>
      <p:sp>
        <p:nvSpPr>
          <p:cNvPr id="8" name="Content Placeholder 7">
            <a:extLst>
              <a:ext uri="{FF2B5EF4-FFF2-40B4-BE49-F238E27FC236}">
                <a16:creationId xmlns:a16="http://schemas.microsoft.com/office/drawing/2014/main" id="{07F6A204-4360-40BD-86A8-3074C1AE6FD3}"/>
              </a:ext>
            </a:extLst>
          </p:cNvPr>
          <p:cNvSpPr>
            <a:spLocks noGrp="1"/>
          </p:cNvSpPr>
          <p:nvPr>
            <p:ph idx="1"/>
          </p:nvPr>
        </p:nvSpPr>
        <p:spPr>
          <a:xfrm>
            <a:off x="965240" y="1772228"/>
            <a:ext cx="6451864" cy="1124746"/>
          </a:xfrm>
        </p:spPr>
        <p:txBody>
          <a:bodyPr anchor="ctr">
            <a:normAutofit/>
          </a:bodyPr>
          <a:lstStyle/>
          <a:p>
            <a:endParaRPr lang="en-US" dirty="0">
              <a:solidFill>
                <a:schemeClr val="bg1"/>
              </a:solidFill>
            </a:endParaRPr>
          </a:p>
          <a:p>
            <a:pPr marL="0" indent="0">
              <a:buNone/>
            </a:pPr>
            <a:r>
              <a:rPr lang="en-US" dirty="0">
                <a:solidFill>
                  <a:schemeClr val="bg1"/>
                </a:solidFill>
                <a:latin typeface="Calibri"/>
                <a:cs typeface="Calibri"/>
              </a:rPr>
              <a:t>What does the word settlement mean?</a:t>
            </a:r>
          </a:p>
          <a:p>
            <a:endParaRPr lang="en-US" dirty="0">
              <a:solidFill>
                <a:schemeClr val="bg1"/>
              </a:solidFill>
            </a:endParaRPr>
          </a:p>
          <a:p>
            <a:endParaRPr lang="en-US" dirty="0">
              <a:solidFill>
                <a:schemeClr val="bg1"/>
              </a:solidFill>
            </a:endParaRPr>
          </a:p>
        </p:txBody>
      </p:sp>
      <p:pic>
        <p:nvPicPr>
          <p:cNvPr id="4" name="Picture 4">
            <a:extLst>
              <a:ext uri="{FF2B5EF4-FFF2-40B4-BE49-F238E27FC236}">
                <a16:creationId xmlns:a16="http://schemas.microsoft.com/office/drawing/2014/main" id="{A12AE011-7E05-44D1-9250-833C61B47B09}"/>
              </a:ext>
            </a:extLst>
          </p:cNvPr>
          <p:cNvPicPr>
            <a:picLocks noChangeAspect="1"/>
          </p:cNvPicPr>
          <p:nvPr/>
        </p:nvPicPr>
        <p:blipFill rotWithShape="1">
          <a:blip r:embed="rId3"/>
          <a:srcRect l="8206" r="5608" b="-2"/>
          <a:stretch/>
        </p:blipFill>
        <p:spPr>
          <a:xfrm>
            <a:off x="6857284" y="1709890"/>
            <a:ext cx="4655075" cy="3047892"/>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pic>
      <p:sp>
        <p:nvSpPr>
          <p:cNvPr id="5" name="TextBox 4">
            <a:extLst>
              <a:ext uri="{FF2B5EF4-FFF2-40B4-BE49-F238E27FC236}">
                <a16:creationId xmlns:a16="http://schemas.microsoft.com/office/drawing/2014/main" id="{227479CC-46D2-4017-B08B-AAB8B7C15060}"/>
              </a:ext>
            </a:extLst>
          </p:cNvPr>
          <p:cNvSpPr txBox="1"/>
          <p:nvPr/>
        </p:nvSpPr>
        <p:spPr>
          <a:xfrm>
            <a:off x="791705" y="3238540"/>
            <a:ext cx="5907638"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solidFill>
                  <a:schemeClr val="bg1"/>
                </a:solidFill>
                <a:latin typeface="Calibri"/>
                <a:cs typeface="Calibri"/>
              </a:rPr>
              <a:t>A settlement is the settling or establishment of a person or a group of people, as in a new region.</a:t>
            </a:r>
          </a:p>
        </p:txBody>
      </p:sp>
      <p:sp>
        <p:nvSpPr>
          <p:cNvPr id="6" name="TextBox 5">
            <a:extLst>
              <a:ext uri="{FF2B5EF4-FFF2-40B4-BE49-F238E27FC236}">
                <a16:creationId xmlns:a16="http://schemas.microsoft.com/office/drawing/2014/main" id="{27434BC0-5F8F-42F6-8D3B-5B1977D6CF0E}"/>
              </a:ext>
            </a:extLst>
          </p:cNvPr>
          <p:cNvSpPr txBox="1"/>
          <p:nvPr/>
        </p:nvSpPr>
        <p:spPr>
          <a:xfrm>
            <a:off x="1289750" y="5112664"/>
            <a:ext cx="9614113"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dirty="0">
                <a:solidFill>
                  <a:schemeClr val="bg1"/>
                </a:solidFill>
                <a:latin typeface="Calibri"/>
                <a:ea typeface="+mn-lt"/>
                <a:cs typeface="Calibri"/>
              </a:rPr>
              <a:t>Imagine you are part of a group of families, in the distant past, roaming the countryside (there are no large towns or cities) and you would like to settle. What will you need? Discuss with your group and sketch a map of the things you think are essential to being able to survive. </a:t>
            </a:r>
            <a:endParaRPr lang="en-US" sz="2400" dirty="0">
              <a:solidFill>
                <a:schemeClr val="bg1"/>
              </a:solidFill>
              <a:latin typeface="Calibri"/>
              <a:cs typeface="Calibri"/>
            </a:endParaRPr>
          </a:p>
        </p:txBody>
      </p:sp>
    </p:spTree>
    <p:extLst>
      <p:ext uri="{BB962C8B-B14F-4D97-AF65-F5344CB8AC3E}">
        <p14:creationId xmlns:p14="http://schemas.microsoft.com/office/powerpoint/2010/main" val="25479552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5" grpId="0"/>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8E1DDAD8-1D10-4640-A034-BE90015E37B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
            <a:ext cx="12192003" cy="6858001"/>
            <a:chOff x="0" y="-1"/>
            <a:chExt cx="12192003" cy="6858001"/>
          </a:xfrm>
        </p:grpSpPr>
        <p:sp useBgFill="1">
          <p:nvSpPr>
            <p:cNvPr id="12" name="Rectangle 11">
              <a:extLst>
                <a:ext uri="{FF2B5EF4-FFF2-40B4-BE49-F238E27FC236}">
                  <a16:creationId xmlns:a16="http://schemas.microsoft.com/office/drawing/2014/main" id="{52FE7688-721D-4A97-B007-BDE056094D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2">
              <a:extLst>
                <a:ext uri="{FF2B5EF4-FFF2-40B4-BE49-F238E27FC236}">
                  <a16:creationId xmlns:a16="http://schemas.microsoft.com/office/drawing/2014/main" id="{9E73A810-8571-4A9D-A3CB-336933AB4C0E}"/>
                </a:ext>
                <a:ext uri="{C183D7F6-B498-43B3-948B-1728B52AA6E4}">
                  <adec:decorative xmlns:adec="http://schemas.microsoft.com/office/drawing/2017/decorative" val="1"/>
                </a:ext>
              </a:extLst>
            </p:cNvPr>
            <p:cNvPicPr>
              <a:picLocks noChangeAspect="1" noChangeArrowheads="1"/>
            </p:cNvPicPr>
            <p:nvPr>
              <p:extLst>
                <p:ext uri="{386F3935-93C4-4BCD-93E2-E3B085C9AB24}">
                  <p16:designElem xmlns:p16="http://schemas.microsoft.com/office/powerpoint/2015/main" val="1"/>
                </p:ext>
              </p:extLst>
            </p:nvPr>
          </p:nvPicPr>
          <p:blipFill>
            <a:blip r:embed="rId3">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6="http://schemas.microsoft.com/office/drawing/2014/main" xmlns:a14="http://schemas.microsoft.com/office/drawing/2010/main" xmlns:p14="http://schemas.microsoft.com/office/powerpoint/2010/main">
                  <a:solidFill>
                    <a:srgbClr val="FFFFFF"/>
                  </a:solidFill>
                </a14:hiddenFill>
              </a:ext>
            </a:extLst>
          </p:spPr>
        </p:pic>
      </p:grpSp>
      <p:sp>
        <p:nvSpPr>
          <p:cNvPr id="2" name="Title 1">
            <a:extLst>
              <a:ext uri="{FF2B5EF4-FFF2-40B4-BE49-F238E27FC236}">
                <a16:creationId xmlns:a16="http://schemas.microsoft.com/office/drawing/2014/main" id="{EA8FE48E-A218-4FE2-817D-29C90DEFA6E9}"/>
              </a:ext>
            </a:extLst>
          </p:cNvPr>
          <p:cNvSpPr>
            <a:spLocks noGrp="1"/>
          </p:cNvSpPr>
          <p:nvPr>
            <p:ph type="title"/>
          </p:nvPr>
        </p:nvSpPr>
        <p:spPr>
          <a:xfrm>
            <a:off x="7962519" y="618518"/>
            <a:ext cx="3084891" cy="1478570"/>
          </a:xfrm>
        </p:spPr>
        <p:txBody>
          <a:bodyPr>
            <a:normAutofit/>
          </a:bodyPr>
          <a:lstStyle/>
          <a:p>
            <a:endParaRPr lang="en-GB" sz="3200"/>
          </a:p>
        </p:txBody>
      </p:sp>
      <p:pic>
        <p:nvPicPr>
          <p:cNvPr id="4" name="Picture 4" descr="Map&#10;&#10;Description automatically generated">
            <a:extLst>
              <a:ext uri="{FF2B5EF4-FFF2-40B4-BE49-F238E27FC236}">
                <a16:creationId xmlns:a16="http://schemas.microsoft.com/office/drawing/2014/main" id="{2C9DFAF9-EBF8-40BB-A2FB-0BCA05F36AC7}"/>
              </a:ext>
            </a:extLst>
          </p:cNvPr>
          <p:cNvPicPr>
            <a:picLocks noChangeAspect="1"/>
          </p:cNvPicPr>
          <p:nvPr/>
        </p:nvPicPr>
        <p:blipFill rotWithShape="1">
          <a:blip r:embed="rId4"/>
          <a:srcRect l="19995" r="24898"/>
          <a:stretch/>
        </p:blipFill>
        <p:spPr>
          <a:xfrm>
            <a:off x="-5597" y="10"/>
            <a:ext cx="7558541" cy="6857990"/>
          </a:xfrm>
          <a:prstGeom prst="rect">
            <a:avLst/>
          </a:prstGeom>
        </p:spPr>
      </p:pic>
      <p:grpSp>
        <p:nvGrpSpPr>
          <p:cNvPr id="15" name="Group 14">
            <a:extLst>
              <a:ext uri="{FF2B5EF4-FFF2-40B4-BE49-F238E27FC236}">
                <a16:creationId xmlns:a16="http://schemas.microsoft.com/office/drawing/2014/main" id="{FD642FB6-2808-4BC5-AE0B-7302C24B78A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2305051" cy="6858001"/>
            <a:chOff x="0" y="0"/>
            <a:chExt cx="2305051" cy="6858001"/>
          </a:xfrm>
          <a:solidFill>
            <a:schemeClr val="tx1">
              <a:alpha val="70000"/>
            </a:schemeClr>
          </a:solidFill>
          <a:effectLst/>
        </p:grpSpPr>
        <p:sp>
          <p:nvSpPr>
            <p:cNvPr id="16" name="Rectangle 15">
              <a:extLst>
                <a:ext uri="{FF2B5EF4-FFF2-40B4-BE49-F238E27FC236}">
                  <a16:creationId xmlns:a16="http://schemas.microsoft.com/office/drawing/2014/main" id="{0B0B8F04-D9A7-48E5-A29C-51A66B59DFF4}"/>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09675" y="4763"/>
              <a:ext cx="23813" cy="2181225"/>
            </a:xfrm>
            <a:prstGeom prst="rect">
              <a:avLst/>
            </a:pr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miter lim="800000"/>
                  <a:headEnd/>
                  <a:tailEnd/>
                </a14:hiddenLine>
              </a:ext>
            </a:extLst>
          </p:spPr>
        </p:sp>
        <p:sp>
          <p:nvSpPr>
            <p:cNvPr id="17" name="Freeform 6">
              <a:extLst>
                <a:ext uri="{FF2B5EF4-FFF2-40B4-BE49-F238E27FC236}">
                  <a16:creationId xmlns:a16="http://schemas.microsoft.com/office/drawing/2014/main" id="{D6D18883-6BFF-42BB-8088-FCCF83F9CFC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8" name="Freeform 7">
              <a:extLst>
                <a:ext uri="{FF2B5EF4-FFF2-40B4-BE49-F238E27FC236}">
                  <a16:creationId xmlns:a16="http://schemas.microsoft.com/office/drawing/2014/main" id="{1D0FEFB3-A009-4D0F-9107-C0B17786FB0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19" name="Rectangle 18">
              <a:extLst>
                <a:ext uri="{FF2B5EF4-FFF2-40B4-BE49-F238E27FC236}">
                  <a16:creationId xmlns:a16="http://schemas.microsoft.com/office/drawing/2014/main" id="{78E86C7F-B981-4448-8A1A-856F7124FF4A}"/>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414338" y="9525"/>
              <a:ext cx="28575" cy="4481513"/>
            </a:xfrm>
            <a:prstGeom prst="rect">
              <a:avLst/>
            </a:pr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miter lim="800000"/>
                  <a:headEnd/>
                  <a:tailEnd/>
                </a14:hiddenLine>
              </a:ext>
            </a:extLst>
          </p:spPr>
        </p:sp>
        <p:sp>
          <p:nvSpPr>
            <p:cNvPr id="20" name="Freeform 9">
              <a:extLst>
                <a:ext uri="{FF2B5EF4-FFF2-40B4-BE49-F238E27FC236}">
                  <a16:creationId xmlns:a16="http://schemas.microsoft.com/office/drawing/2014/main" id="{4C6CFFD9-BA00-4184-8310-5FC9550954F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21" name="Freeform 10">
              <a:extLst>
                <a:ext uri="{FF2B5EF4-FFF2-40B4-BE49-F238E27FC236}">
                  <a16:creationId xmlns:a16="http://schemas.microsoft.com/office/drawing/2014/main" id="{A1892DF3-4848-496C-8664-DFD32EE250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22" name="Freeform 11">
              <a:extLst>
                <a:ext uri="{FF2B5EF4-FFF2-40B4-BE49-F238E27FC236}">
                  <a16:creationId xmlns:a16="http://schemas.microsoft.com/office/drawing/2014/main" id="{D6DB8C30-651E-4D8F-A70C-163FC58427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23" name="Freeform 12">
              <a:extLst>
                <a:ext uri="{FF2B5EF4-FFF2-40B4-BE49-F238E27FC236}">
                  <a16:creationId xmlns:a16="http://schemas.microsoft.com/office/drawing/2014/main" id="{563DFB81-F969-4F44-BA6C-6347956423F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24" name="Freeform 13">
              <a:extLst>
                <a:ext uri="{FF2B5EF4-FFF2-40B4-BE49-F238E27FC236}">
                  <a16:creationId xmlns:a16="http://schemas.microsoft.com/office/drawing/2014/main" id="{8E5DE346-AFCA-40DA-B5E2-93A86EA54C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25" name="Freeform 14">
              <a:extLst>
                <a:ext uri="{FF2B5EF4-FFF2-40B4-BE49-F238E27FC236}">
                  <a16:creationId xmlns:a16="http://schemas.microsoft.com/office/drawing/2014/main" id="{77A34306-2AE8-43D0-9686-E97B3B53FE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26" name="Freeform 15">
              <a:extLst>
                <a:ext uri="{FF2B5EF4-FFF2-40B4-BE49-F238E27FC236}">
                  <a16:creationId xmlns:a16="http://schemas.microsoft.com/office/drawing/2014/main" id="{B9CC10F0-FFCD-4CB9-AF4C-22722D20B75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27" name="Freeform 16">
              <a:extLst>
                <a:ext uri="{FF2B5EF4-FFF2-40B4-BE49-F238E27FC236}">
                  <a16:creationId xmlns:a16="http://schemas.microsoft.com/office/drawing/2014/main" id="{2A6B0E38-C962-4491-BFDA-75378B4D674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28" name="Freeform 17">
              <a:extLst>
                <a:ext uri="{FF2B5EF4-FFF2-40B4-BE49-F238E27FC236}">
                  <a16:creationId xmlns:a16="http://schemas.microsoft.com/office/drawing/2014/main" id="{655F640B-8407-487C-8696-F47451478E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29" name="Freeform 18">
              <a:extLst>
                <a:ext uri="{FF2B5EF4-FFF2-40B4-BE49-F238E27FC236}">
                  <a16:creationId xmlns:a16="http://schemas.microsoft.com/office/drawing/2014/main" id="{FAB4F099-4FF6-4410-A5B9-2A5355719C9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30" name="Freeform 19">
              <a:extLst>
                <a:ext uri="{FF2B5EF4-FFF2-40B4-BE49-F238E27FC236}">
                  <a16:creationId xmlns:a16="http://schemas.microsoft.com/office/drawing/2014/main" id="{6FE80B6E-3DA9-4304-9925-12E578C4E9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31" name="Freeform 20">
              <a:extLst>
                <a:ext uri="{FF2B5EF4-FFF2-40B4-BE49-F238E27FC236}">
                  <a16:creationId xmlns:a16="http://schemas.microsoft.com/office/drawing/2014/main" id="{67D1CB75-0CBA-4E13-924C-21F221D7BF6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32" name="Freeform 21">
              <a:extLst>
                <a:ext uri="{FF2B5EF4-FFF2-40B4-BE49-F238E27FC236}">
                  <a16:creationId xmlns:a16="http://schemas.microsoft.com/office/drawing/2014/main" id="{F2CC783B-FA45-4777-A76A-982B285C7C4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33" name="Freeform 22">
              <a:extLst>
                <a:ext uri="{FF2B5EF4-FFF2-40B4-BE49-F238E27FC236}">
                  <a16:creationId xmlns:a16="http://schemas.microsoft.com/office/drawing/2014/main" id="{D68F4DD3-D736-4B78-972E-F5128CFBE7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34" name="Freeform 23">
              <a:extLst>
                <a:ext uri="{FF2B5EF4-FFF2-40B4-BE49-F238E27FC236}">
                  <a16:creationId xmlns:a16="http://schemas.microsoft.com/office/drawing/2014/main" id="{B14AF103-15B3-4796-A71A-297D37E1763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35" name="Freeform 24">
              <a:extLst>
                <a:ext uri="{FF2B5EF4-FFF2-40B4-BE49-F238E27FC236}">
                  <a16:creationId xmlns:a16="http://schemas.microsoft.com/office/drawing/2014/main" id="{B0B240FB-0453-4B6F-9F9B-C2C3305AC5E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36" name="Freeform 25">
              <a:extLst>
                <a:ext uri="{FF2B5EF4-FFF2-40B4-BE49-F238E27FC236}">
                  <a16:creationId xmlns:a16="http://schemas.microsoft.com/office/drawing/2014/main" id="{EBBBDCEE-433E-40F3-B49D-375CB162A8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37" name="Freeform 26">
              <a:extLst>
                <a:ext uri="{FF2B5EF4-FFF2-40B4-BE49-F238E27FC236}">
                  <a16:creationId xmlns:a16="http://schemas.microsoft.com/office/drawing/2014/main" id="{09B123C6-141E-4A37-B5A7-27E7764FA1F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38" name="Freeform 27">
              <a:extLst>
                <a:ext uri="{FF2B5EF4-FFF2-40B4-BE49-F238E27FC236}">
                  <a16:creationId xmlns:a16="http://schemas.microsoft.com/office/drawing/2014/main" id="{1FA1F521-36A1-49FF-84A7-229E8970F7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39" name="Freeform 28">
              <a:extLst>
                <a:ext uri="{FF2B5EF4-FFF2-40B4-BE49-F238E27FC236}">
                  <a16:creationId xmlns:a16="http://schemas.microsoft.com/office/drawing/2014/main" id="{DE512F89-D901-4487-A42C-02345EC5FCD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40" name="Freeform 29">
              <a:extLst>
                <a:ext uri="{FF2B5EF4-FFF2-40B4-BE49-F238E27FC236}">
                  <a16:creationId xmlns:a16="http://schemas.microsoft.com/office/drawing/2014/main" id="{ED3ED0E5-3226-4B78-B3EA-C591824B89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41" name="Freeform 30">
              <a:extLst>
                <a:ext uri="{FF2B5EF4-FFF2-40B4-BE49-F238E27FC236}">
                  <a16:creationId xmlns:a16="http://schemas.microsoft.com/office/drawing/2014/main" id="{9CBB1F68-B6DE-4ECF-B20F-328F9811E2F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42" name="Freeform 31">
              <a:extLst>
                <a:ext uri="{FF2B5EF4-FFF2-40B4-BE49-F238E27FC236}">
                  <a16:creationId xmlns:a16="http://schemas.microsoft.com/office/drawing/2014/main" id="{A566C551-9523-4D97-A8CF-5C91F436C5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43" name="Freeform 32">
              <a:extLst>
                <a:ext uri="{FF2B5EF4-FFF2-40B4-BE49-F238E27FC236}">
                  <a16:creationId xmlns:a16="http://schemas.microsoft.com/office/drawing/2014/main" id="{9E166BA0-9268-4419-9332-2D30C212397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44" name="Rectangle 43">
              <a:extLst>
                <a:ext uri="{FF2B5EF4-FFF2-40B4-BE49-F238E27FC236}">
                  <a16:creationId xmlns:a16="http://schemas.microsoft.com/office/drawing/2014/main" id="{B700C031-AA54-4DC7-B8A2-2569B3FA653F}"/>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642938" y="6610350"/>
              <a:ext cx="23813" cy="242888"/>
            </a:xfrm>
            <a:prstGeom prst="rect">
              <a:avLst/>
            </a:pr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miter lim="800000"/>
                  <a:headEnd/>
                  <a:tailEnd/>
                </a14:hiddenLine>
              </a:ext>
            </a:extLst>
          </p:spPr>
        </p:sp>
        <p:sp>
          <p:nvSpPr>
            <p:cNvPr id="45" name="Freeform 34">
              <a:extLst>
                <a:ext uri="{FF2B5EF4-FFF2-40B4-BE49-F238E27FC236}">
                  <a16:creationId xmlns:a16="http://schemas.microsoft.com/office/drawing/2014/main" id="{03045EC8-ECC8-473F-8786-DE266F05B15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46" name="Freeform 35">
              <a:extLst>
                <a:ext uri="{FF2B5EF4-FFF2-40B4-BE49-F238E27FC236}">
                  <a16:creationId xmlns:a16="http://schemas.microsoft.com/office/drawing/2014/main" id="{9337EBA2-5088-4A44-8C0B-A6EE78989C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47" name="Freeform 36">
              <a:extLst>
                <a:ext uri="{FF2B5EF4-FFF2-40B4-BE49-F238E27FC236}">
                  <a16:creationId xmlns:a16="http://schemas.microsoft.com/office/drawing/2014/main" id="{3486A705-2593-45C9-A13E-8E2FB7C354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48" name="Freeform 37">
              <a:extLst>
                <a:ext uri="{FF2B5EF4-FFF2-40B4-BE49-F238E27FC236}">
                  <a16:creationId xmlns:a16="http://schemas.microsoft.com/office/drawing/2014/main" id="{F357321C-6DEE-4D02-A997-75E47EE0E0E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49" name="Freeform 38">
              <a:extLst>
                <a:ext uri="{FF2B5EF4-FFF2-40B4-BE49-F238E27FC236}">
                  <a16:creationId xmlns:a16="http://schemas.microsoft.com/office/drawing/2014/main" id="{D0B8F87F-3530-4BCD-A8E5-C1B83707B5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50" name="Freeform 39">
              <a:extLst>
                <a:ext uri="{FF2B5EF4-FFF2-40B4-BE49-F238E27FC236}">
                  <a16:creationId xmlns:a16="http://schemas.microsoft.com/office/drawing/2014/main" id="{5BE86BA3-AB0E-4F70-A552-0D9EB9E98E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51" name="Freeform 40">
              <a:extLst>
                <a:ext uri="{FF2B5EF4-FFF2-40B4-BE49-F238E27FC236}">
                  <a16:creationId xmlns:a16="http://schemas.microsoft.com/office/drawing/2014/main" id="{DF5FE773-B9AE-4A3F-8EDC-165CE579BDC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52" name="Freeform 41">
              <a:extLst>
                <a:ext uri="{FF2B5EF4-FFF2-40B4-BE49-F238E27FC236}">
                  <a16:creationId xmlns:a16="http://schemas.microsoft.com/office/drawing/2014/main" id="{4A03D7BE-B358-4F8B-85EA-65E0CBF2D1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53" name="Freeform 42">
              <a:extLst>
                <a:ext uri="{FF2B5EF4-FFF2-40B4-BE49-F238E27FC236}">
                  <a16:creationId xmlns:a16="http://schemas.microsoft.com/office/drawing/2014/main" id="{A6548877-0957-435B-A419-389A278E57E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54" name="Freeform 43">
              <a:extLst>
                <a:ext uri="{FF2B5EF4-FFF2-40B4-BE49-F238E27FC236}">
                  <a16:creationId xmlns:a16="http://schemas.microsoft.com/office/drawing/2014/main" id="{B2D5EA95-9E60-468A-8DA1-40F05C9BDA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55" name="Freeform 44">
              <a:extLst>
                <a:ext uri="{FF2B5EF4-FFF2-40B4-BE49-F238E27FC236}">
                  <a16:creationId xmlns:a16="http://schemas.microsoft.com/office/drawing/2014/main" id="{C9B409CE-11E5-40D1-8C9B-86614EAE2A3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56" name="Rectangle 55">
              <a:extLst>
                <a:ext uri="{FF2B5EF4-FFF2-40B4-BE49-F238E27FC236}">
                  <a16:creationId xmlns:a16="http://schemas.microsoft.com/office/drawing/2014/main" id="{9E594AF5-DB50-4227-AC2F-10EE5233C41F}"/>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28725" y="4662488"/>
              <a:ext cx="23813" cy="2181225"/>
            </a:xfrm>
            <a:prstGeom prst="rect">
              <a:avLst/>
            </a:pr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miter lim="800000"/>
                  <a:headEnd/>
                  <a:tailEnd/>
                </a14:hiddenLine>
              </a:ext>
            </a:extLst>
          </p:spPr>
        </p:sp>
        <p:sp>
          <p:nvSpPr>
            <p:cNvPr id="57" name="Freeform 46">
              <a:extLst>
                <a:ext uri="{FF2B5EF4-FFF2-40B4-BE49-F238E27FC236}">
                  <a16:creationId xmlns:a16="http://schemas.microsoft.com/office/drawing/2014/main" id="{9335DCAF-74A2-4994-B5BF-1C079A40A5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58" name="Freeform 47">
              <a:extLst>
                <a:ext uri="{FF2B5EF4-FFF2-40B4-BE49-F238E27FC236}">
                  <a16:creationId xmlns:a16="http://schemas.microsoft.com/office/drawing/2014/main" id="{1DC8E1A2-0C6B-4BA9-85F4-3645AED5DEA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59" name="Freeform 48">
              <a:extLst>
                <a:ext uri="{FF2B5EF4-FFF2-40B4-BE49-F238E27FC236}">
                  <a16:creationId xmlns:a16="http://schemas.microsoft.com/office/drawing/2014/main" id="{28F38DE0-3BEE-441A-8212-E77DA2328A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60" name="Freeform 49">
              <a:extLst>
                <a:ext uri="{FF2B5EF4-FFF2-40B4-BE49-F238E27FC236}">
                  <a16:creationId xmlns:a16="http://schemas.microsoft.com/office/drawing/2014/main" id="{AE81208E-D239-496C-A312-506B0241B31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61" name="Freeform 50">
              <a:extLst>
                <a:ext uri="{FF2B5EF4-FFF2-40B4-BE49-F238E27FC236}">
                  <a16:creationId xmlns:a16="http://schemas.microsoft.com/office/drawing/2014/main" id="{242FE966-DDA4-4668-B8D6-C4B0D4C78E5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62" name="Freeform 51">
              <a:extLst>
                <a:ext uri="{FF2B5EF4-FFF2-40B4-BE49-F238E27FC236}">
                  <a16:creationId xmlns:a16="http://schemas.microsoft.com/office/drawing/2014/main" id="{FB0A5F60-550F-4025-9DCE-6F42A7C0643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63" name="Freeform 52">
              <a:extLst>
                <a:ext uri="{FF2B5EF4-FFF2-40B4-BE49-F238E27FC236}">
                  <a16:creationId xmlns:a16="http://schemas.microsoft.com/office/drawing/2014/main" id="{D7B61D18-4A61-44C9-A809-40639E8C1D9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64" name="Freeform 53">
              <a:extLst>
                <a:ext uri="{FF2B5EF4-FFF2-40B4-BE49-F238E27FC236}">
                  <a16:creationId xmlns:a16="http://schemas.microsoft.com/office/drawing/2014/main" id="{CB26E7EB-DC12-4BA7-B5DE-09EF2C1D0A3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65" name="Freeform 54">
              <a:extLst>
                <a:ext uri="{FF2B5EF4-FFF2-40B4-BE49-F238E27FC236}">
                  <a16:creationId xmlns:a16="http://schemas.microsoft.com/office/drawing/2014/main" id="{921237B4-9D85-4611-851F-5DBD71544AE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66" name="Freeform 55">
              <a:extLst>
                <a:ext uri="{FF2B5EF4-FFF2-40B4-BE49-F238E27FC236}">
                  <a16:creationId xmlns:a16="http://schemas.microsoft.com/office/drawing/2014/main" id="{C91509DE-9FAA-4E84-BCC1-CDDBEA8AC01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67" name="Freeform 56">
              <a:extLst>
                <a:ext uri="{FF2B5EF4-FFF2-40B4-BE49-F238E27FC236}">
                  <a16:creationId xmlns:a16="http://schemas.microsoft.com/office/drawing/2014/main" id="{C7029B06-6A09-4E46-BA86-F3C66DBDD48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68" name="Freeform 57">
              <a:extLst>
                <a:ext uri="{FF2B5EF4-FFF2-40B4-BE49-F238E27FC236}">
                  <a16:creationId xmlns:a16="http://schemas.microsoft.com/office/drawing/2014/main" id="{FF4ACFBF-D1F2-47B1-B0EB-F08C6508BD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sp>
          <p:nvSpPr>
            <p:cNvPr id="69" name="Freeform 58">
              <a:extLst>
                <a:ext uri="{FF2B5EF4-FFF2-40B4-BE49-F238E27FC236}">
                  <a16:creationId xmlns:a16="http://schemas.microsoft.com/office/drawing/2014/main" id="{A6FD1991-3A0E-4F63-BAD9-A98C2986048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 xmlns:a16="http://schemas.microsoft.com/office/drawing/2014/main" xmlns:a14="http://schemas.microsoft.com/office/drawing/2010/main" xmlns:p14="http://schemas.microsoft.com/office/powerpoint/2010/main" w="9525">
                  <a:solidFill>
                    <a:srgbClr val="000000"/>
                  </a:solidFill>
                  <a:round/>
                  <a:headEnd/>
                  <a:tailEnd/>
                </a14:hiddenLine>
              </a:ext>
            </a:extLst>
          </p:spPr>
        </p:sp>
      </p:grpSp>
      <p:sp>
        <p:nvSpPr>
          <p:cNvPr id="8" name="Content Placeholder 7">
            <a:extLst>
              <a:ext uri="{FF2B5EF4-FFF2-40B4-BE49-F238E27FC236}">
                <a16:creationId xmlns:a16="http://schemas.microsoft.com/office/drawing/2014/main" id="{D0C53C85-42F4-4DC7-B335-CBD8665E710A}"/>
              </a:ext>
            </a:extLst>
          </p:cNvPr>
          <p:cNvSpPr>
            <a:spLocks noGrp="1"/>
          </p:cNvSpPr>
          <p:nvPr>
            <p:ph idx="1"/>
          </p:nvPr>
        </p:nvSpPr>
        <p:spPr>
          <a:xfrm>
            <a:off x="7781705" y="1539148"/>
            <a:ext cx="4118112" cy="4161646"/>
          </a:xfrm>
        </p:spPr>
        <p:txBody>
          <a:bodyPr vert="horz" lIns="91440" tIns="45720" rIns="91440" bIns="45720" rtlCol="0" anchor="t">
            <a:normAutofit/>
          </a:bodyPr>
          <a:lstStyle/>
          <a:p>
            <a:r>
              <a:rPr lang="en-US" dirty="0">
                <a:solidFill>
                  <a:schemeClr val="bg1"/>
                </a:solidFill>
                <a:latin typeface="Calibri"/>
                <a:cs typeface="Calibri"/>
              </a:rPr>
              <a:t>An early settlement would need some essential aspects: a source of fresh water, </a:t>
            </a:r>
            <a:r>
              <a:rPr lang="en-US" dirty="0">
                <a:solidFill>
                  <a:schemeClr val="bg1"/>
                </a:solidFill>
                <a:latin typeface="Calibri"/>
                <a:ea typeface="+mn-lt"/>
                <a:cs typeface="+mn-lt"/>
              </a:rPr>
              <a:t>food (or land to grow crops), materials to make a shelter and perhaps some form of </a:t>
            </a:r>
            <a:r>
              <a:rPr lang="en-US" dirty="0" err="1">
                <a:solidFill>
                  <a:schemeClr val="bg1"/>
                </a:solidFill>
                <a:latin typeface="Calibri"/>
                <a:ea typeface="+mn-lt"/>
                <a:cs typeface="+mn-lt"/>
              </a:rPr>
              <a:t>defence</a:t>
            </a:r>
            <a:r>
              <a:rPr lang="en-US" dirty="0">
                <a:solidFill>
                  <a:schemeClr val="bg1"/>
                </a:solidFill>
                <a:latin typeface="Calibri"/>
                <a:ea typeface="+mn-lt"/>
                <a:cs typeface="+mn-lt"/>
              </a:rPr>
              <a:t> against potential rivals.</a:t>
            </a:r>
            <a:endParaRPr lang="en-US" dirty="0">
              <a:solidFill>
                <a:schemeClr val="bg1"/>
              </a:solidFill>
              <a:highlight>
                <a:srgbClr val="000000"/>
              </a:highlight>
              <a:latin typeface="Calibri"/>
              <a:cs typeface="Calibri"/>
            </a:endParaRPr>
          </a:p>
        </p:txBody>
      </p:sp>
    </p:spTree>
    <p:extLst>
      <p:ext uri="{BB962C8B-B14F-4D97-AF65-F5344CB8AC3E}">
        <p14:creationId xmlns:p14="http://schemas.microsoft.com/office/powerpoint/2010/main" val="940981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sp useBgFill="1">
        <p:nvSpPr>
          <p:cNvPr id="74" name="Rectangle 73">
            <a:extLst>
              <a:ext uri="{FF2B5EF4-FFF2-40B4-BE49-F238E27FC236}">
                <a16:creationId xmlns:a16="http://schemas.microsoft.com/office/drawing/2014/main" id="{C2E4E997-8672-4FFD-B8EC-9932A8E471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pic>
        <p:nvPicPr>
          <p:cNvPr id="76" name="Picture 2">
            <a:extLst>
              <a:ext uri="{FF2B5EF4-FFF2-40B4-BE49-F238E27FC236}">
                <a16:creationId xmlns:a16="http://schemas.microsoft.com/office/drawing/2014/main" id="{FE6BA9E6-1D9E-4D30-B528-D49FA1342E4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mt="30000"/>
            <a:extLst>
              <a:ext uri="{28A0092B-C50C-407E-A947-70E740481C1C}">
                <a14:useLocalDpi xmlns:a14="http://schemas.microsoft.com/office/drawing/2010/main" val="0"/>
              </a:ext>
            </a:extLst>
          </a:blip>
          <a:srcRect/>
          <a:stretch>
            <a:fillRect/>
          </a:stretch>
        </p:blipFill>
        <p:spPr bwMode="auto">
          <a:xfrm>
            <a:off x="0" y="0"/>
            <a:ext cx="12192003" cy="6858001"/>
          </a:xfrm>
          <a:prstGeom prst="rect">
            <a:avLst/>
          </a:prstGeom>
          <a:noFill/>
          <a:extLst>
            <a:ext uri="{909E8E84-426E-40dd-AFC4-6F175D3DCCD1}">
              <a14:hiddenFill xmlns="" xmlns:a16="http://schemas.microsoft.com/office/drawing/2014/main" xmlns:p14="http://schemas.microsoft.com/office/powerpoint/2010/main"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EA8FE48E-A218-4FE2-817D-29C90DEFA6E9}"/>
              </a:ext>
            </a:extLst>
          </p:cNvPr>
          <p:cNvSpPr>
            <a:spLocks noGrp="1"/>
          </p:cNvSpPr>
          <p:nvPr>
            <p:ph type="title"/>
          </p:nvPr>
        </p:nvSpPr>
        <p:spPr>
          <a:xfrm>
            <a:off x="1141413" y="618518"/>
            <a:ext cx="4459286" cy="1478570"/>
          </a:xfrm>
        </p:spPr>
        <p:txBody>
          <a:bodyPr>
            <a:normAutofit/>
          </a:bodyPr>
          <a:lstStyle/>
          <a:p>
            <a:endParaRPr lang="en-GB" sz="3200"/>
          </a:p>
        </p:txBody>
      </p:sp>
      <p:sp>
        <p:nvSpPr>
          <p:cNvPr id="8" name="Content Placeholder 7">
            <a:extLst>
              <a:ext uri="{FF2B5EF4-FFF2-40B4-BE49-F238E27FC236}">
                <a16:creationId xmlns:a16="http://schemas.microsoft.com/office/drawing/2014/main" id="{D0C53C85-42F4-4DC7-B335-CBD8665E710A}"/>
              </a:ext>
            </a:extLst>
          </p:cNvPr>
          <p:cNvSpPr>
            <a:spLocks noGrp="1"/>
          </p:cNvSpPr>
          <p:nvPr>
            <p:ph idx="1"/>
          </p:nvPr>
        </p:nvSpPr>
        <p:spPr>
          <a:xfrm>
            <a:off x="1412633" y="4587149"/>
            <a:ext cx="10774846" cy="3965046"/>
          </a:xfrm>
        </p:spPr>
        <p:txBody>
          <a:bodyPr vert="horz" lIns="91440" tIns="45720" rIns="91440" bIns="45720" rtlCol="0" anchor="t">
            <a:normAutofit/>
          </a:bodyPr>
          <a:lstStyle/>
          <a:p>
            <a:pPr marL="0" indent="0">
              <a:buNone/>
            </a:pPr>
            <a:r>
              <a:rPr lang="en-US" dirty="0">
                <a:solidFill>
                  <a:schemeClr val="bg1"/>
                </a:solidFill>
                <a:latin typeface="Calibri"/>
                <a:ea typeface="+mn-lt"/>
                <a:cs typeface="+mn-lt"/>
              </a:rPr>
              <a:t>Settlements need reasons to start where they are.  </a:t>
            </a:r>
            <a:endParaRPr lang="en-US">
              <a:solidFill>
                <a:schemeClr val="bg1"/>
              </a:solidFill>
              <a:latin typeface="Calibri"/>
              <a:cs typeface="Calibri"/>
            </a:endParaRPr>
          </a:p>
          <a:p>
            <a:pPr marL="0" indent="0">
              <a:buNone/>
            </a:pPr>
            <a:r>
              <a:rPr lang="en-US" dirty="0">
                <a:solidFill>
                  <a:schemeClr val="bg1"/>
                </a:solidFill>
                <a:latin typeface="Calibri"/>
                <a:ea typeface="+mn-lt"/>
                <a:cs typeface="+mn-lt"/>
              </a:rPr>
              <a:t>The availability or lack of these factors also affect what sort of settlement is created. </a:t>
            </a:r>
          </a:p>
          <a:p>
            <a:pPr marL="0" indent="0">
              <a:buNone/>
            </a:pPr>
            <a:r>
              <a:rPr lang="en-US" dirty="0">
                <a:solidFill>
                  <a:schemeClr val="bg1"/>
                </a:solidFill>
                <a:latin typeface="Calibri"/>
                <a:ea typeface="+mn-lt"/>
                <a:cs typeface="+mn-lt"/>
              </a:rPr>
              <a:t>Rivers are essential to early settlements.</a:t>
            </a:r>
          </a:p>
          <a:p>
            <a:pPr marL="0" indent="0">
              <a:buNone/>
            </a:pPr>
            <a:r>
              <a:rPr lang="en-US" dirty="0">
                <a:solidFill>
                  <a:schemeClr val="bg1"/>
                </a:solidFill>
                <a:latin typeface="Calibri"/>
                <a:ea typeface="+mn-lt"/>
                <a:cs typeface="+mn-lt"/>
              </a:rPr>
              <a:t>Why do you  think this is?</a:t>
            </a:r>
            <a:endParaRPr lang="en-US">
              <a:solidFill>
                <a:schemeClr val="bg1"/>
              </a:solidFill>
              <a:latin typeface="Calibri"/>
              <a:cs typeface="Calibri"/>
            </a:endParaRPr>
          </a:p>
          <a:p>
            <a:endParaRPr lang="en-US" sz="2000">
              <a:latin typeface="Calibri"/>
              <a:cs typeface="Calibri"/>
            </a:endParaRPr>
          </a:p>
        </p:txBody>
      </p:sp>
      <p:pic>
        <p:nvPicPr>
          <p:cNvPr id="3" name="Picture 4" descr="Map&#10;&#10;Description automatically generated">
            <a:extLst>
              <a:ext uri="{FF2B5EF4-FFF2-40B4-BE49-F238E27FC236}">
                <a16:creationId xmlns:a16="http://schemas.microsoft.com/office/drawing/2014/main" id="{A1E1DA38-07CC-4A6D-AD88-36F33C30CA71}"/>
              </a:ext>
            </a:extLst>
          </p:cNvPr>
          <p:cNvPicPr>
            <a:picLocks noChangeAspect="1"/>
          </p:cNvPicPr>
          <p:nvPr/>
        </p:nvPicPr>
        <p:blipFill>
          <a:blip r:embed="rId4"/>
          <a:stretch>
            <a:fillRect/>
          </a:stretch>
        </p:blipFill>
        <p:spPr>
          <a:xfrm>
            <a:off x="2221425" y="200952"/>
            <a:ext cx="8633430" cy="4158063"/>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pic>
      <p:grpSp>
        <p:nvGrpSpPr>
          <p:cNvPr id="78" name="Group 77">
            <a:extLst>
              <a:ext uri="{FF2B5EF4-FFF2-40B4-BE49-F238E27FC236}">
                <a16:creationId xmlns:a16="http://schemas.microsoft.com/office/drawing/2014/main" id="{453E4DEE-E996-40F8-8635-0FF43D7348F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79" name="Rectangle 5">
              <a:extLst>
                <a:ext uri="{FF2B5EF4-FFF2-40B4-BE49-F238E27FC236}">
                  <a16:creationId xmlns:a16="http://schemas.microsoft.com/office/drawing/2014/main" id="{08BD1D3E-43CE-49EB-A424-0738950C6424}"/>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miter lim="800000"/>
                  <a:headEnd/>
                  <a:tailEnd/>
                </a14:hiddenLine>
              </a:ext>
            </a:extLst>
          </p:spPr>
        </p:sp>
        <p:sp>
          <p:nvSpPr>
            <p:cNvPr id="80" name="Freeform 6">
              <a:extLst>
                <a:ext uri="{FF2B5EF4-FFF2-40B4-BE49-F238E27FC236}">
                  <a16:creationId xmlns:a16="http://schemas.microsoft.com/office/drawing/2014/main" id="{E9182037-E3FA-489A-95D5-29E4248420D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81" name="Freeform 7">
              <a:extLst>
                <a:ext uri="{FF2B5EF4-FFF2-40B4-BE49-F238E27FC236}">
                  <a16:creationId xmlns:a16="http://schemas.microsoft.com/office/drawing/2014/main" id="{E8864E76-AD7F-4BEE-B3F6-A78FA42AEFA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82" name="Freeform 8">
              <a:extLst>
                <a:ext uri="{FF2B5EF4-FFF2-40B4-BE49-F238E27FC236}">
                  <a16:creationId xmlns:a16="http://schemas.microsoft.com/office/drawing/2014/main" id="{8AD071B3-046D-4479-91FE-01E9AD7C8A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83" name="Freeform 9">
              <a:extLst>
                <a:ext uri="{FF2B5EF4-FFF2-40B4-BE49-F238E27FC236}">
                  <a16:creationId xmlns:a16="http://schemas.microsoft.com/office/drawing/2014/main" id="{91D776F5-E902-4A4D-A75D-A46E063C9F3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84" name="Freeform 10">
              <a:extLst>
                <a:ext uri="{FF2B5EF4-FFF2-40B4-BE49-F238E27FC236}">
                  <a16:creationId xmlns:a16="http://schemas.microsoft.com/office/drawing/2014/main" id="{EBED8F24-A998-4952-AB68-E2074F0746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85" name="Freeform 11">
              <a:extLst>
                <a:ext uri="{FF2B5EF4-FFF2-40B4-BE49-F238E27FC236}">
                  <a16:creationId xmlns:a16="http://schemas.microsoft.com/office/drawing/2014/main" id="{74D7A646-8CDC-49B3-9C44-3EF38DB426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86" name="Freeform 12">
              <a:extLst>
                <a:ext uri="{FF2B5EF4-FFF2-40B4-BE49-F238E27FC236}">
                  <a16:creationId xmlns:a16="http://schemas.microsoft.com/office/drawing/2014/main" id="{D4E99D14-E4F4-419B-9AAF-8D1CEAB28A2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87" name="Freeform 13">
              <a:extLst>
                <a:ext uri="{FF2B5EF4-FFF2-40B4-BE49-F238E27FC236}">
                  <a16:creationId xmlns:a16="http://schemas.microsoft.com/office/drawing/2014/main" id="{377E106C-5445-4A52-9F7E-DA173874429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88" name="Freeform 14">
              <a:extLst>
                <a:ext uri="{FF2B5EF4-FFF2-40B4-BE49-F238E27FC236}">
                  <a16:creationId xmlns:a16="http://schemas.microsoft.com/office/drawing/2014/main" id="{752BFE96-D378-4BAE-A64B-F851A34C47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89" name="Freeform 15">
              <a:extLst>
                <a:ext uri="{FF2B5EF4-FFF2-40B4-BE49-F238E27FC236}">
                  <a16:creationId xmlns:a16="http://schemas.microsoft.com/office/drawing/2014/main" id="{B88FFB19-5A5E-4078-B467-9D4ABD21BD9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90" name="Line 16">
              <a:extLst>
                <a:ext uri="{FF2B5EF4-FFF2-40B4-BE49-F238E27FC236}">
                  <a16:creationId xmlns:a16="http://schemas.microsoft.com/office/drawing/2014/main" id="{11042975-3D19-4728-BCDA-D3F5CD633EDB}"/>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sp>
        <p:sp>
          <p:nvSpPr>
            <p:cNvPr id="91" name="Freeform 17">
              <a:extLst>
                <a:ext uri="{FF2B5EF4-FFF2-40B4-BE49-F238E27FC236}">
                  <a16:creationId xmlns:a16="http://schemas.microsoft.com/office/drawing/2014/main" id="{A28972BD-D2E1-4DCA-A907-2E3B6F6066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92" name="Freeform 18">
              <a:extLst>
                <a:ext uri="{FF2B5EF4-FFF2-40B4-BE49-F238E27FC236}">
                  <a16:creationId xmlns:a16="http://schemas.microsoft.com/office/drawing/2014/main" id="{1C806824-5C2D-4747-B038-69EE4074B3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93" name="Freeform 19">
              <a:extLst>
                <a:ext uri="{FF2B5EF4-FFF2-40B4-BE49-F238E27FC236}">
                  <a16:creationId xmlns:a16="http://schemas.microsoft.com/office/drawing/2014/main" id="{3B33F710-16D7-4F48-BFCA-66C9CA2352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94" name="Freeform 20">
              <a:extLst>
                <a:ext uri="{FF2B5EF4-FFF2-40B4-BE49-F238E27FC236}">
                  <a16:creationId xmlns:a16="http://schemas.microsoft.com/office/drawing/2014/main" id="{6C8C8ED4-90FA-4E97-AAF0-D5D51E6A935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95" name="Rectangle 21">
              <a:extLst>
                <a:ext uri="{FF2B5EF4-FFF2-40B4-BE49-F238E27FC236}">
                  <a16:creationId xmlns:a16="http://schemas.microsoft.com/office/drawing/2014/main" id="{6C5EB9C1-B25F-4172-8A96-5950ECC828F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miter lim="800000"/>
                  <a:headEnd/>
                  <a:tailEnd/>
                </a14:hiddenLine>
              </a:ext>
            </a:extLst>
          </p:spPr>
        </p:sp>
        <p:sp>
          <p:nvSpPr>
            <p:cNvPr id="96" name="Freeform 22">
              <a:extLst>
                <a:ext uri="{FF2B5EF4-FFF2-40B4-BE49-F238E27FC236}">
                  <a16:creationId xmlns:a16="http://schemas.microsoft.com/office/drawing/2014/main" id="{097E6E8A-9373-4655-882B-21715CCE97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97" name="Freeform 23">
              <a:extLst>
                <a:ext uri="{FF2B5EF4-FFF2-40B4-BE49-F238E27FC236}">
                  <a16:creationId xmlns:a16="http://schemas.microsoft.com/office/drawing/2014/main" id="{EB8CC766-1206-4372-ACAF-8230AF4D542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98" name="Freeform 24">
              <a:extLst>
                <a:ext uri="{FF2B5EF4-FFF2-40B4-BE49-F238E27FC236}">
                  <a16:creationId xmlns:a16="http://schemas.microsoft.com/office/drawing/2014/main" id="{1C8E2511-2489-47B2-9C19-C410910DD9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99" name="Freeform 25">
              <a:extLst>
                <a:ext uri="{FF2B5EF4-FFF2-40B4-BE49-F238E27FC236}">
                  <a16:creationId xmlns:a16="http://schemas.microsoft.com/office/drawing/2014/main" id="{D7820196-0A47-47EF-832C-A688E8977D6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00" name="Freeform 26">
              <a:extLst>
                <a:ext uri="{FF2B5EF4-FFF2-40B4-BE49-F238E27FC236}">
                  <a16:creationId xmlns:a16="http://schemas.microsoft.com/office/drawing/2014/main" id="{4982E0BF-34AE-48A3-AD6B-E0F3CD05DB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01" name="Freeform 27">
              <a:extLst>
                <a:ext uri="{FF2B5EF4-FFF2-40B4-BE49-F238E27FC236}">
                  <a16:creationId xmlns:a16="http://schemas.microsoft.com/office/drawing/2014/main" id="{CD34643B-9DF2-4310-8868-48252C3393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02" name="Freeform 28">
              <a:extLst>
                <a:ext uri="{FF2B5EF4-FFF2-40B4-BE49-F238E27FC236}">
                  <a16:creationId xmlns:a16="http://schemas.microsoft.com/office/drawing/2014/main" id="{4E020C4E-AF64-44A8-B830-779541D8D54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03" name="Freeform 29">
              <a:extLst>
                <a:ext uri="{FF2B5EF4-FFF2-40B4-BE49-F238E27FC236}">
                  <a16:creationId xmlns:a16="http://schemas.microsoft.com/office/drawing/2014/main" id="{D97BC3D3-B1B3-4825-9169-BBEF1DBCF05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04" name="Freeform 30">
              <a:extLst>
                <a:ext uri="{FF2B5EF4-FFF2-40B4-BE49-F238E27FC236}">
                  <a16:creationId xmlns:a16="http://schemas.microsoft.com/office/drawing/2014/main" id="{A750DC4F-1DAF-470E-98C6-6C68DEB933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05" name="Freeform 31">
              <a:extLst>
                <a:ext uri="{FF2B5EF4-FFF2-40B4-BE49-F238E27FC236}">
                  <a16:creationId xmlns:a16="http://schemas.microsoft.com/office/drawing/2014/main" id="{2F99594A-5BBD-4E10-A818-8BE52B7D952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grpSp>
    </p:spTree>
    <p:extLst>
      <p:ext uri="{BB962C8B-B14F-4D97-AF65-F5344CB8AC3E}">
        <p14:creationId xmlns:p14="http://schemas.microsoft.com/office/powerpoint/2010/main" val="37157997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A85A34-4FDC-404C-947D-76691F01B06E}"/>
              </a:ext>
            </a:extLst>
          </p:cNvPr>
          <p:cNvSpPr>
            <a:spLocks noGrp="1"/>
          </p:cNvSpPr>
          <p:nvPr>
            <p:ph type="title"/>
          </p:nvPr>
        </p:nvSpPr>
        <p:spPr/>
        <p:txBody>
          <a:bodyPr/>
          <a:lstStyle/>
          <a:p>
            <a:pPr algn="ctr"/>
            <a:r>
              <a:rPr lang="en-GB" dirty="0">
                <a:solidFill>
                  <a:schemeClr val="bg1"/>
                </a:solidFill>
                <a:latin typeface="Calibri"/>
                <a:cs typeface="Calibri"/>
              </a:rPr>
              <a:t>Different types of settlements</a:t>
            </a:r>
            <a:endParaRPr lang="en-GB" dirty="0"/>
          </a:p>
        </p:txBody>
      </p:sp>
      <p:sp>
        <p:nvSpPr>
          <p:cNvPr id="3" name="Content Placeholder 2">
            <a:extLst>
              <a:ext uri="{FF2B5EF4-FFF2-40B4-BE49-F238E27FC236}">
                <a16:creationId xmlns:a16="http://schemas.microsoft.com/office/drawing/2014/main" id="{98687DB5-EE69-4EE6-8A29-DE184CD84DFF}"/>
              </a:ext>
            </a:extLst>
          </p:cNvPr>
          <p:cNvSpPr>
            <a:spLocks noGrp="1"/>
          </p:cNvSpPr>
          <p:nvPr>
            <p:ph idx="1"/>
          </p:nvPr>
        </p:nvSpPr>
        <p:spPr>
          <a:xfrm>
            <a:off x="1205988" y="1810368"/>
            <a:ext cx="9905999" cy="3541714"/>
          </a:xfrm>
        </p:spPr>
        <p:txBody>
          <a:bodyPr vert="horz" lIns="91440" tIns="45720" rIns="91440" bIns="45720" rtlCol="0" anchor="t">
            <a:noAutofit/>
          </a:bodyPr>
          <a:lstStyle/>
          <a:p>
            <a:r>
              <a:rPr lang="en-GB" dirty="0">
                <a:solidFill>
                  <a:schemeClr val="bg1"/>
                </a:solidFill>
                <a:latin typeface="Calibri"/>
                <a:ea typeface="+mn-lt"/>
                <a:cs typeface="+mn-lt"/>
              </a:rPr>
              <a:t>Early settlers forming villages would often live together for safety, for friendship, and to share services. These early settlements would take on distinctive patterns based on the shape of the land around them.</a:t>
            </a:r>
          </a:p>
          <a:p>
            <a:endParaRPr lang="en-GB" dirty="0">
              <a:solidFill>
                <a:schemeClr val="bg1"/>
              </a:solidFill>
              <a:latin typeface="Calibri"/>
              <a:cs typeface="Calibri"/>
            </a:endParaRPr>
          </a:p>
          <a:p>
            <a:r>
              <a:rPr lang="en-GB" dirty="0">
                <a:solidFill>
                  <a:schemeClr val="bg1"/>
                </a:solidFill>
                <a:latin typeface="Calibri"/>
                <a:ea typeface="+mn-lt"/>
                <a:cs typeface="+mn-lt"/>
              </a:rPr>
              <a:t>A settlement pattern refers to </a:t>
            </a:r>
            <a:r>
              <a:rPr lang="en-GB" b="1" dirty="0">
                <a:solidFill>
                  <a:schemeClr val="bg1"/>
                </a:solidFill>
                <a:latin typeface="Calibri"/>
                <a:ea typeface="+mn-lt"/>
                <a:cs typeface="+mn-lt"/>
              </a:rPr>
              <a:t>the shape of the settlement</a:t>
            </a:r>
            <a:r>
              <a:rPr lang="en-GB" dirty="0">
                <a:solidFill>
                  <a:schemeClr val="bg1"/>
                </a:solidFill>
                <a:latin typeface="Calibri"/>
                <a:ea typeface="+mn-lt"/>
                <a:cs typeface="+mn-lt"/>
              </a:rPr>
              <a:t> as seen from above. The shapes of early settlements were influenced by the surrounding landscape. Some examples of settlement patterns include, nucleated settlements, linear settlements and dispersed settlements. </a:t>
            </a:r>
            <a:endParaRPr lang="en-GB" dirty="0">
              <a:solidFill>
                <a:schemeClr val="bg1"/>
              </a:solidFill>
              <a:latin typeface="Calibri"/>
              <a:cs typeface="Calibri"/>
            </a:endParaRPr>
          </a:p>
        </p:txBody>
      </p:sp>
    </p:spTree>
    <p:extLst>
      <p:ext uri="{BB962C8B-B14F-4D97-AF65-F5344CB8AC3E}">
        <p14:creationId xmlns:p14="http://schemas.microsoft.com/office/powerpoint/2010/main" val="20812074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C2E4E997-8672-4FFD-B8EC-9932A8E471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pic>
        <p:nvPicPr>
          <p:cNvPr id="13" name="Picture 2">
            <a:extLst>
              <a:ext uri="{FF2B5EF4-FFF2-40B4-BE49-F238E27FC236}">
                <a16:creationId xmlns:a16="http://schemas.microsoft.com/office/drawing/2014/main" id="{FE6BA9E6-1D9E-4D30-B528-D49FA1342E4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mt="30000"/>
            <a:extLst>
              <a:ext uri="{28A0092B-C50C-407E-A947-70E740481C1C}">
                <a14:useLocalDpi xmlns:a14="http://schemas.microsoft.com/office/drawing/2010/main" val="0"/>
              </a:ext>
            </a:extLst>
          </a:blip>
          <a:srcRect/>
          <a:stretch>
            <a:fillRect/>
          </a:stretch>
        </p:blipFill>
        <p:spPr bwMode="auto">
          <a:xfrm>
            <a:off x="0" y="0"/>
            <a:ext cx="12192003" cy="6858001"/>
          </a:xfrm>
          <a:prstGeom prst="rect">
            <a:avLst/>
          </a:prstGeom>
          <a:noFill/>
          <a:extLst>
            <a:ext uri="{909E8E84-426E-40dd-AFC4-6F175D3DCCD1}">
              <a14:hiddenFill xmlns="" xmlns:a16="http://schemas.microsoft.com/office/drawing/2014/main" xmlns:p14="http://schemas.microsoft.com/office/powerpoint/2010/main"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B3503C76-7D96-4B3B-99AD-689484CBF2AF}"/>
              </a:ext>
            </a:extLst>
          </p:cNvPr>
          <p:cNvSpPr>
            <a:spLocks noGrp="1"/>
          </p:cNvSpPr>
          <p:nvPr>
            <p:ph type="title"/>
          </p:nvPr>
        </p:nvSpPr>
        <p:spPr>
          <a:xfrm>
            <a:off x="1141413" y="618518"/>
            <a:ext cx="4459286" cy="1478570"/>
          </a:xfrm>
        </p:spPr>
        <p:txBody>
          <a:bodyPr>
            <a:normAutofit/>
          </a:bodyPr>
          <a:lstStyle/>
          <a:p>
            <a:endParaRPr lang="en-GB" sz="3200"/>
          </a:p>
        </p:txBody>
      </p:sp>
      <p:pic>
        <p:nvPicPr>
          <p:cNvPr id="5" name="Picture 5" descr="Graphical user interface, text&#10;&#10;Description automatically generated">
            <a:extLst>
              <a:ext uri="{FF2B5EF4-FFF2-40B4-BE49-F238E27FC236}">
                <a16:creationId xmlns:a16="http://schemas.microsoft.com/office/drawing/2014/main" id="{2C583C86-113C-4995-81EE-D876FA6CD644}"/>
              </a:ext>
            </a:extLst>
          </p:cNvPr>
          <p:cNvPicPr>
            <a:picLocks noGrp="1" noChangeAspect="1"/>
          </p:cNvPicPr>
          <p:nvPr>
            <p:ph idx="1"/>
          </p:nvPr>
        </p:nvPicPr>
        <p:blipFill>
          <a:blip r:embed="rId4"/>
          <a:stretch>
            <a:fillRect/>
          </a:stretch>
        </p:blipFill>
        <p:spPr>
          <a:xfrm>
            <a:off x="319880" y="421636"/>
            <a:ext cx="9781379" cy="1846215"/>
          </a:xfrm>
        </p:spPr>
      </p:pic>
      <p:pic>
        <p:nvPicPr>
          <p:cNvPr id="4" name="Picture 4" descr="A picture containing text, way, road, highway&#10;&#10;Description automatically generated">
            <a:extLst>
              <a:ext uri="{FF2B5EF4-FFF2-40B4-BE49-F238E27FC236}">
                <a16:creationId xmlns:a16="http://schemas.microsoft.com/office/drawing/2014/main" id="{30D73648-6DDE-41CA-970D-F0C2F9AC6EE9}"/>
              </a:ext>
            </a:extLst>
          </p:cNvPr>
          <p:cNvPicPr>
            <a:picLocks noChangeAspect="1"/>
          </p:cNvPicPr>
          <p:nvPr/>
        </p:nvPicPr>
        <p:blipFill>
          <a:blip r:embed="rId5"/>
          <a:stretch>
            <a:fillRect/>
          </a:stretch>
        </p:blipFill>
        <p:spPr>
          <a:xfrm>
            <a:off x="5845969" y="2540937"/>
            <a:ext cx="5718216" cy="4037175"/>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pic>
      <p:grpSp>
        <p:nvGrpSpPr>
          <p:cNvPr id="15" name="Group 14">
            <a:extLst>
              <a:ext uri="{FF2B5EF4-FFF2-40B4-BE49-F238E27FC236}">
                <a16:creationId xmlns:a16="http://schemas.microsoft.com/office/drawing/2014/main" id="{453E4DEE-E996-40F8-8635-0FF43D7348F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16" name="Rectangle 5">
              <a:extLst>
                <a:ext uri="{FF2B5EF4-FFF2-40B4-BE49-F238E27FC236}">
                  <a16:creationId xmlns:a16="http://schemas.microsoft.com/office/drawing/2014/main" id="{08BD1D3E-43CE-49EB-A424-0738950C6424}"/>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miter lim="800000"/>
                  <a:headEnd/>
                  <a:tailEnd/>
                </a14:hiddenLine>
              </a:ext>
            </a:extLst>
          </p:spPr>
        </p:sp>
        <p:sp>
          <p:nvSpPr>
            <p:cNvPr id="17" name="Freeform 6">
              <a:extLst>
                <a:ext uri="{FF2B5EF4-FFF2-40B4-BE49-F238E27FC236}">
                  <a16:creationId xmlns:a16="http://schemas.microsoft.com/office/drawing/2014/main" id="{E9182037-E3FA-489A-95D5-29E4248420D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8" name="Freeform 7">
              <a:extLst>
                <a:ext uri="{FF2B5EF4-FFF2-40B4-BE49-F238E27FC236}">
                  <a16:creationId xmlns:a16="http://schemas.microsoft.com/office/drawing/2014/main" id="{E8864E76-AD7F-4BEE-B3F6-A78FA42AEFA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9" name="Freeform 8">
              <a:extLst>
                <a:ext uri="{FF2B5EF4-FFF2-40B4-BE49-F238E27FC236}">
                  <a16:creationId xmlns:a16="http://schemas.microsoft.com/office/drawing/2014/main" id="{8AD071B3-046D-4479-91FE-01E9AD7C8A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0" name="Freeform 9">
              <a:extLst>
                <a:ext uri="{FF2B5EF4-FFF2-40B4-BE49-F238E27FC236}">
                  <a16:creationId xmlns:a16="http://schemas.microsoft.com/office/drawing/2014/main" id="{91D776F5-E902-4A4D-A75D-A46E063C9F3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1" name="Freeform 10">
              <a:extLst>
                <a:ext uri="{FF2B5EF4-FFF2-40B4-BE49-F238E27FC236}">
                  <a16:creationId xmlns:a16="http://schemas.microsoft.com/office/drawing/2014/main" id="{EBED8F24-A998-4952-AB68-E2074F0746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2" name="Freeform 11">
              <a:extLst>
                <a:ext uri="{FF2B5EF4-FFF2-40B4-BE49-F238E27FC236}">
                  <a16:creationId xmlns:a16="http://schemas.microsoft.com/office/drawing/2014/main" id="{74D7A646-8CDC-49B3-9C44-3EF38DB426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3" name="Freeform 12">
              <a:extLst>
                <a:ext uri="{FF2B5EF4-FFF2-40B4-BE49-F238E27FC236}">
                  <a16:creationId xmlns:a16="http://schemas.microsoft.com/office/drawing/2014/main" id="{D4E99D14-E4F4-419B-9AAF-8D1CEAB28A2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4" name="Freeform 13">
              <a:extLst>
                <a:ext uri="{FF2B5EF4-FFF2-40B4-BE49-F238E27FC236}">
                  <a16:creationId xmlns:a16="http://schemas.microsoft.com/office/drawing/2014/main" id="{377E106C-5445-4A52-9F7E-DA173874429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5" name="Freeform 14">
              <a:extLst>
                <a:ext uri="{FF2B5EF4-FFF2-40B4-BE49-F238E27FC236}">
                  <a16:creationId xmlns:a16="http://schemas.microsoft.com/office/drawing/2014/main" id="{752BFE96-D378-4BAE-A64B-F851A34C47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6" name="Freeform 15">
              <a:extLst>
                <a:ext uri="{FF2B5EF4-FFF2-40B4-BE49-F238E27FC236}">
                  <a16:creationId xmlns:a16="http://schemas.microsoft.com/office/drawing/2014/main" id="{B88FFB19-5A5E-4078-B467-9D4ABD21BD9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7" name="Line 16">
              <a:extLst>
                <a:ext uri="{FF2B5EF4-FFF2-40B4-BE49-F238E27FC236}">
                  <a16:creationId xmlns:a16="http://schemas.microsoft.com/office/drawing/2014/main" id="{11042975-3D19-4728-BCDA-D3F5CD633EDB}"/>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sp>
        <p:sp>
          <p:nvSpPr>
            <p:cNvPr id="28" name="Freeform 17">
              <a:extLst>
                <a:ext uri="{FF2B5EF4-FFF2-40B4-BE49-F238E27FC236}">
                  <a16:creationId xmlns:a16="http://schemas.microsoft.com/office/drawing/2014/main" id="{A28972BD-D2E1-4DCA-A907-2E3B6F6066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9" name="Freeform 18">
              <a:extLst>
                <a:ext uri="{FF2B5EF4-FFF2-40B4-BE49-F238E27FC236}">
                  <a16:creationId xmlns:a16="http://schemas.microsoft.com/office/drawing/2014/main" id="{1C806824-5C2D-4747-B038-69EE4074B3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0" name="Freeform 19">
              <a:extLst>
                <a:ext uri="{FF2B5EF4-FFF2-40B4-BE49-F238E27FC236}">
                  <a16:creationId xmlns:a16="http://schemas.microsoft.com/office/drawing/2014/main" id="{3B33F710-16D7-4F48-BFCA-66C9CA2352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1" name="Freeform 20">
              <a:extLst>
                <a:ext uri="{FF2B5EF4-FFF2-40B4-BE49-F238E27FC236}">
                  <a16:creationId xmlns:a16="http://schemas.microsoft.com/office/drawing/2014/main" id="{6C8C8ED4-90FA-4E97-AAF0-D5D51E6A935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2" name="Rectangle 21">
              <a:extLst>
                <a:ext uri="{FF2B5EF4-FFF2-40B4-BE49-F238E27FC236}">
                  <a16:creationId xmlns:a16="http://schemas.microsoft.com/office/drawing/2014/main" id="{6C5EB9C1-B25F-4172-8A96-5950ECC828F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miter lim="800000"/>
                  <a:headEnd/>
                  <a:tailEnd/>
                </a14:hiddenLine>
              </a:ext>
            </a:extLst>
          </p:spPr>
        </p:sp>
        <p:sp>
          <p:nvSpPr>
            <p:cNvPr id="33" name="Freeform 22">
              <a:extLst>
                <a:ext uri="{FF2B5EF4-FFF2-40B4-BE49-F238E27FC236}">
                  <a16:creationId xmlns:a16="http://schemas.microsoft.com/office/drawing/2014/main" id="{097E6E8A-9373-4655-882B-21715CCE97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4" name="Freeform 23">
              <a:extLst>
                <a:ext uri="{FF2B5EF4-FFF2-40B4-BE49-F238E27FC236}">
                  <a16:creationId xmlns:a16="http://schemas.microsoft.com/office/drawing/2014/main" id="{EB8CC766-1206-4372-ACAF-8230AF4D542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5" name="Freeform 24">
              <a:extLst>
                <a:ext uri="{FF2B5EF4-FFF2-40B4-BE49-F238E27FC236}">
                  <a16:creationId xmlns:a16="http://schemas.microsoft.com/office/drawing/2014/main" id="{1C8E2511-2489-47B2-9C19-C410910DD9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6" name="Freeform 25">
              <a:extLst>
                <a:ext uri="{FF2B5EF4-FFF2-40B4-BE49-F238E27FC236}">
                  <a16:creationId xmlns:a16="http://schemas.microsoft.com/office/drawing/2014/main" id="{D7820196-0A47-47EF-832C-A688E8977D6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7" name="Freeform 26">
              <a:extLst>
                <a:ext uri="{FF2B5EF4-FFF2-40B4-BE49-F238E27FC236}">
                  <a16:creationId xmlns:a16="http://schemas.microsoft.com/office/drawing/2014/main" id="{4982E0BF-34AE-48A3-AD6B-E0F3CD05DB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8" name="Freeform 27">
              <a:extLst>
                <a:ext uri="{FF2B5EF4-FFF2-40B4-BE49-F238E27FC236}">
                  <a16:creationId xmlns:a16="http://schemas.microsoft.com/office/drawing/2014/main" id="{CD34643B-9DF2-4310-8868-48252C3393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9" name="Freeform 28">
              <a:extLst>
                <a:ext uri="{FF2B5EF4-FFF2-40B4-BE49-F238E27FC236}">
                  <a16:creationId xmlns:a16="http://schemas.microsoft.com/office/drawing/2014/main" id="{4E020C4E-AF64-44A8-B830-779541D8D54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40" name="Freeform 29">
              <a:extLst>
                <a:ext uri="{FF2B5EF4-FFF2-40B4-BE49-F238E27FC236}">
                  <a16:creationId xmlns:a16="http://schemas.microsoft.com/office/drawing/2014/main" id="{D97BC3D3-B1B3-4825-9169-BBEF1DBCF05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41" name="Freeform 30">
              <a:extLst>
                <a:ext uri="{FF2B5EF4-FFF2-40B4-BE49-F238E27FC236}">
                  <a16:creationId xmlns:a16="http://schemas.microsoft.com/office/drawing/2014/main" id="{A750DC4F-1DAF-470E-98C6-6C68DEB933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42" name="Freeform 31">
              <a:extLst>
                <a:ext uri="{FF2B5EF4-FFF2-40B4-BE49-F238E27FC236}">
                  <a16:creationId xmlns:a16="http://schemas.microsoft.com/office/drawing/2014/main" id="{2F99594A-5BBD-4E10-A818-8BE52B7D952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grpSp>
    </p:spTree>
    <p:extLst>
      <p:ext uri="{BB962C8B-B14F-4D97-AF65-F5344CB8AC3E}">
        <p14:creationId xmlns:p14="http://schemas.microsoft.com/office/powerpoint/2010/main" val="19512056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C2E4E997-8672-4FFD-B8EC-9932A8E471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pic>
        <p:nvPicPr>
          <p:cNvPr id="13" name="Picture 2">
            <a:extLst>
              <a:ext uri="{FF2B5EF4-FFF2-40B4-BE49-F238E27FC236}">
                <a16:creationId xmlns:a16="http://schemas.microsoft.com/office/drawing/2014/main" id="{FE6BA9E6-1D9E-4D30-B528-D49FA1342E4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mt="30000"/>
            <a:extLst>
              <a:ext uri="{28A0092B-C50C-407E-A947-70E740481C1C}">
                <a14:useLocalDpi xmlns:a14="http://schemas.microsoft.com/office/drawing/2010/main" val="0"/>
              </a:ext>
            </a:extLst>
          </a:blip>
          <a:srcRect/>
          <a:stretch>
            <a:fillRect/>
          </a:stretch>
        </p:blipFill>
        <p:spPr bwMode="auto">
          <a:xfrm>
            <a:off x="0" y="0"/>
            <a:ext cx="12192003" cy="6858001"/>
          </a:xfrm>
          <a:prstGeom prst="rect">
            <a:avLst/>
          </a:prstGeom>
          <a:noFill/>
          <a:extLst>
            <a:ext uri="{909E8E84-426E-40dd-AFC4-6F175D3DCCD1}">
              <a14:hiddenFill xmlns="" xmlns:a16="http://schemas.microsoft.com/office/drawing/2014/main" xmlns:p14="http://schemas.microsoft.com/office/powerpoint/2010/main"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40732BC0-7413-4E54-A510-E2DD3ED2683A}"/>
              </a:ext>
            </a:extLst>
          </p:cNvPr>
          <p:cNvSpPr>
            <a:spLocks noGrp="1"/>
          </p:cNvSpPr>
          <p:nvPr>
            <p:ph type="title"/>
          </p:nvPr>
        </p:nvSpPr>
        <p:spPr>
          <a:xfrm>
            <a:off x="1141413" y="618518"/>
            <a:ext cx="4459286" cy="1478570"/>
          </a:xfrm>
        </p:spPr>
        <p:txBody>
          <a:bodyPr>
            <a:normAutofit/>
          </a:bodyPr>
          <a:lstStyle/>
          <a:p>
            <a:endParaRPr lang="en-GB" sz="3200"/>
          </a:p>
        </p:txBody>
      </p:sp>
      <p:pic>
        <p:nvPicPr>
          <p:cNvPr id="5" name="Picture 5" descr="Text&#10;&#10;Description automatically generated">
            <a:extLst>
              <a:ext uri="{FF2B5EF4-FFF2-40B4-BE49-F238E27FC236}">
                <a16:creationId xmlns:a16="http://schemas.microsoft.com/office/drawing/2014/main" id="{C432FD2C-E494-40BC-B690-E6ADCD1D5EDD}"/>
              </a:ext>
            </a:extLst>
          </p:cNvPr>
          <p:cNvPicPr>
            <a:picLocks noGrp="1" noChangeAspect="1"/>
          </p:cNvPicPr>
          <p:nvPr>
            <p:ph idx="1"/>
          </p:nvPr>
        </p:nvPicPr>
        <p:blipFill>
          <a:blip r:embed="rId4"/>
          <a:stretch>
            <a:fillRect/>
          </a:stretch>
        </p:blipFill>
        <p:spPr>
          <a:xfrm>
            <a:off x="930274" y="2098410"/>
            <a:ext cx="4238625" cy="2552700"/>
          </a:xfrm>
        </p:spPr>
      </p:pic>
      <p:pic>
        <p:nvPicPr>
          <p:cNvPr id="4" name="Picture 4">
            <a:extLst>
              <a:ext uri="{FF2B5EF4-FFF2-40B4-BE49-F238E27FC236}">
                <a16:creationId xmlns:a16="http://schemas.microsoft.com/office/drawing/2014/main" id="{332AFB59-BB9F-4129-8973-B17537514438}"/>
              </a:ext>
            </a:extLst>
          </p:cNvPr>
          <p:cNvPicPr>
            <a:picLocks noChangeAspect="1"/>
          </p:cNvPicPr>
          <p:nvPr/>
        </p:nvPicPr>
        <p:blipFill>
          <a:blip r:embed="rId5"/>
          <a:stretch>
            <a:fillRect/>
          </a:stretch>
        </p:blipFill>
        <p:spPr>
          <a:xfrm>
            <a:off x="6096000" y="702027"/>
            <a:ext cx="5456279" cy="5428997"/>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pic>
      <p:grpSp>
        <p:nvGrpSpPr>
          <p:cNvPr id="15" name="Group 14">
            <a:extLst>
              <a:ext uri="{FF2B5EF4-FFF2-40B4-BE49-F238E27FC236}">
                <a16:creationId xmlns:a16="http://schemas.microsoft.com/office/drawing/2014/main" id="{453E4DEE-E996-40F8-8635-0FF43D7348F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16" name="Rectangle 5">
              <a:extLst>
                <a:ext uri="{FF2B5EF4-FFF2-40B4-BE49-F238E27FC236}">
                  <a16:creationId xmlns:a16="http://schemas.microsoft.com/office/drawing/2014/main" id="{08BD1D3E-43CE-49EB-A424-0738950C6424}"/>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miter lim="800000"/>
                  <a:headEnd/>
                  <a:tailEnd/>
                </a14:hiddenLine>
              </a:ext>
            </a:extLst>
          </p:spPr>
        </p:sp>
        <p:sp>
          <p:nvSpPr>
            <p:cNvPr id="17" name="Freeform 6">
              <a:extLst>
                <a:ext uri="{FF2B5EF4-FFF2-40B4-BE49-F238E27FC236}">
                  <a16:creationId xmlns:a16="http://schemas.microsoft.com/office/drawing/2014/main" id="{E9182037-E3FA-489A-95D5-29E4248420D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8" name="Freeform 7">
              <a:extLst>
                <a:ext uri="{FF2B5EF4-FFF2-40B4-BE49-F238E27FC236}">
                  <a16:creationId xmlns:a16="http://schemas.microsoft.com/office/drawing/2014/main" id="{E8864E76-AD7F-4BEE-B3F6-A78FA42AEFA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9" name="Freeform 8">
              <a:extLst>
                <a:ext uri="{FF2B5EF4-FFF2-40B4-BE49-F238E27FC236}">
                  <a16:creationId xmlns:a16="http://schemas.microsoft.com/office/drawing/2014/main" id="{8AD071B3-046D-4479-91FE-01E9AD7C8A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0" name="Freeform 9">
              <a:extLst>
                <a:ext uri="{FF2B5EF4-FFF2-40B4-BE49-F238E27FC236}">
                  <a16:creationId xmlns:a16="http://schemas.microsoft.com/office/drawing/2014/main" id="{91D776F5-E902-4A4D-A75D-A46E063C9F3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1" name="Freeform 10">
              <a:extLst>
                <a:ext uri="{FF2B5EF4-FFF2-40B4-BE49-F238E27FC236}">
                  <a16:creationId xmlns:a16="http://schemas.microsoft.com/office/drawing/2014/main" id="{EBED8F24-A998-4952-AB68-E2074F0746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2" name="Freeform 11">
              <a:extLst>
                <a:ext uri="{FF2B5EF4-FFF2-40B4-BE49-F238E27FC236}">
                  <a16:creationId xmlns:a16="http://schemas.microsoft.com/office/drawing/2014/main" id="{74D7A646-8CDC-49B3-9C44-3EF38DB426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3" name="Freeform 12">
              <a:extLst>
                <a:ext uri="{FF2B5EF4-FFF2-40B4-BE49-F238E27FC236}">
                  <a16:creationId xmlns:a16="http://schemas.microsoft.com/office/drawing/2014/main" id="{D4E99D14-E4F4-419B-9AAF-8D1CEAB28A2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4" name="Freeform 13">
              <a:extLst>
                <a:ext uri="{FF2B5EF4-FFF2-40B4-BE49-F238E27FC236}">
                  <a16:creationId xmlns:a16="http://schemas.microsoft.com/office/drawing/2014/main" id="{377E106C-5445-4A52-9F7E-DA173874429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5" name="Freeform 14">
              <a:extLst>
                <a:ext uri="{FF2B5EF4-FFF2-40B4-BE49-F238E27FC236}">
                  <a16:creationId xmlns:a16="http://schemas.microsoft.com/office/drawing/2014/main" id="{752BFE96-D378-4BAE-A64B-F851A34C47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6" name="Freeform 15">
              <a:extLst>
                <a:ext uri="{FF2B5EF4-FFF2-40B4-BE49-F238E27FC236}">
                  <a16:creationId xmlns:a16="http://schemas.microsoft.com/office/drawing/2014/main" id="{B88FFB19-5A5E-4078-B467-9D4ABD21BD9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7" name="Line 16">
              <a:extLst>
                <a:ext uri="{FF2B5EF4-FFF2-40B4-BE49-F238E27FC236}">
                  <a16:creationId xmlns:a16="http://schemas.microsoft.com/office/drawing/2014/main" id="{11042975-3D19-4728-BCDA-D3F5CD633EDB}"/>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sp>
        <p:sp>
          <p:nvSpPr>
            <p:cNvPr id="28" name="Freeform 17">
              <a:extLst>
                <a:ext uri="{FF2B5EF4-FFF2-40B4-BE49-F238E27FC236}">
                  <a16:creationId xmlns:a16="http://schemas.microsoft.com/office/drawing/2014/main" id="{A28972BD-D2E1-4DCA-A907-2E3B6F6066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9" name="Freeform 18">
              <a:extLst>
                <a:ext uri="{FF2B5EF4-FFF2-40B4-BE49-F238E27FC236}">
                  <a16:creationId xmlns:a16="http://schemas.microsoft.com/office/drawing/2014/main" id="{1C806824-5C2D-4747-B038-69EE4074B3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0" name="Freeform 19">
              <a:extLst>
                <a:ext uri="{FF2B5EF4-FFF2-40B4-BE49-F238E27FC236}">
                  <a16:creationId xmlns:a16="http://schemas.microsoft.com/office/drawing/2014/main" id="{3B33F710-16D7-4F48-BFCA-66C9CA2352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1" name="Freeform 20">
              <a:extLst>
                <a:ext uri="{FF2B5EF4-FFF2-40B4-BE49-F238E27FC236}">
                  <a16:creationId xmlns:a16="http://schemas.microsoft.com/office/drawing/2014/main" id="{6C8C8ED4-90FA-4E97-AAF0-D5D51E6A935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2" name="Rectangle 21">
              <a:extLst>
                <a:ext uri="{FF2B5EF4-FFF2-40B4-BE49-F238E27FC236}">
                  <a16:creationId xmlns:a16="http://schemas.microsoft.com/office/drawing/2014/main" id="{6C5EB9C1-B25F-4172-8A96-5950ECC828F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miter lim="800000"/>
                  <a:headEnd/>
                  <a:tailEnd/>
                </a14:hiddenLine>
              </a:ext>
            </a:extLst>
          </p:spPr>
        </p:sp>
        <p:sp>
          <p:nvSpPr>
            <p:cNvPr id="33" name="Freeform 22">
              <a:extLst>
                <a:ext uri="{FF2B5EF4-FFF2-40B4-BE49-F238E27FC236}">
                  <a16:creationId xmlns:a16="http://schemas.microsoft.com/office/drawing/2014/main" id="{097E6E8A-9373-4655-882B-21715CCE97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4" name="Freeform 23">
              <a:extLst>
                <a:ext uri="{FF2B5EF4-FFF2-40B4-BE49-F238E27FC236}">
                  <a16:creationId xmlns:a16="http://schemas.microsoft.com/office/drawing/2014/main" id="{EB8CC766-1206-4372-ACAF-8230AF4D542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5" name="Freeform 24">
              <a:extLst>
                <a:ext uri="{FF2B5EF4-FFF2-40B4-BE49-F238E27FC236}">
                  <a16:creationId xmlns:a16="http://schemas.microsoft.com/office/drawing/2014/main" id="{1C8E2511-2489-47B2-9C19-C410910DD9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6" name="Freeform 25">
              <a:extLst>
                <a:ext uri="{FF2B5EF4-FFF2-40B4-BE49-F238E27FC236}">
                  <a16:creationId xmlns:a16="http://schemas.microsoft.com/office/drawing/2014/main" id="{D7820196-0A47-47EF-832C-A688E8977D6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7" name="Freeform 26">
              <a:extLst>
                <a:ext uri="{FF2B5EF4-FFF2-40B4-BE49-F238E27FC236}">
                  <a16:creationId xmlns:a16="http://schemas.microsoft.com/office/drawing/2014/main" id="{4982E0BF-34AE-48A3-AD6B-E0F3CD05DB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8" name="Freeform 27">
              <a:extLst>
                <a:ext uri="{FF2B5EF4-FFF2-40B4-BE49-F238E27FC236}">
                  <a16:creationId xmlns:a16="http://schemas.microsoft.com/office/drawing/2014/main" id="{CD34643B-9DF2-4310-8868-48252C3393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9" name="Freeform 28">
              <a:extLst>
                <a:ext uri="{FF2B5EF4-FFF2-40B4-BE49-F238E27FC236}">
                  <a16:creationId xmlns:a16="http://schemas.microsoft.com/office/drawing/2014/main" id="{4E020C4E-AF64-44A8-B830-779541D8D54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40" name="Freeform 29">
              <a:extLst>
                <a:ext uri="{FF2B5EF4-FFF2-40B4-BE49-F238E27FC236}">
                  <a16:creationId xmlns:a16="http://schemas.microsoft.com/office/drawing/2014/main" id="{D97BC3D3-B1B3-4825-9169-BBEF1DBCF05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41" name="Freeform 30">
              <a:extLst>
                <a:ext uri="{FF2B5EF4-FFF2-40B4-BE49-F238E27FC236}">
                  <a16:creationId xmlns:a16="http://schemas.microsoft.com/office/drawing/2014/main" id="{A750DC4F-1DAF-470E-98C6-6C68DEB933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42" name="Freeform 31">
              <a:extLst>
                <a:ext uri="{FF2B5EF4-FFF2-40B4-BE49-F238E27FC236}">
                  <a16:creationId xmlns:a16="http://schemas.microsoft.com/office/drawing/2014/main" id="{2F99594A-5BBD-4E10-A818-8BE52B7D952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grpSp>
    </p:spTree>
    <p:extLst>
      <p:ext uri="{BB962C8B-B14F-4D97-AF65-F5344CB8AC3E}">
        <p14:creationId xmlns:p14="http://schemas.microsoft.com/office/powerpoint/2010/main" val="5208701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C2E4E997-8672-4FFD-B8EC-9932A8E471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pic>
        <p:nvPicPr>
          <p:cNvPr id="13" name="Picture 2">
            <a:extLst>
              <a:ext uri="{FF2B5EF4-FFF2-40B4-BE49-F238E27FC236}">
                <a16:creationId xmlns:a16="http://schemas.microsoft.com/office/drawing/2014/main" id="{FE6BA9E6-1D9E-4D30-B528-D49FA1342E4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mt="30000"/>
            <a:extLst>
              <a:ext uri="{28A0092B-C50C-407E-A947-70E740481C1C}">
                <a14:useLocalDpi xmlns:a14="http://schemas.microsoft.com/office/drawing/2010/main" val="0"/>
              </a:ext>
            </a:extLst>
          </a:blip>
          <a:srcRect/>
          <a:stretch>
            <a:fillRect/>
          </a:stretch>
        </p:blipFill>
        <p:spPr bwMode="auto">
          <a:xfrm>
            <a:off x="0" y="0"/>
            <a:ext cx="12192003" cy="6858001"/>
          </a:xfrm>
          <a:prstGeom prst="rect">
            <a:avLst/>
          </a:prstGeom>
          <a:noFill/>
          <a:extLst>
            <a:ext uri="{909E8E84-426E-40dd-AFC4-6F175D3DCCD1}">
              <a14:hiddenFill xmlns="" xmlns:a16="http://schemas.microsoft.com/office/drawing/2014/main" xmlns:p14="http://schemas.microsoft.com/office/powerpoint/2010/main"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65BA7C6F-A4C8-45AA-9133-8123DCCF15DB}"/>
              </a:ext>
            </a:extLst>
          </p:cNvPr>
          <p:cNvSpPr>
            <a:spLocks noGrp="1"/>
          </p:cNvSpPr>
          <p:nvPr>
            <p:ph type="title"/>
          </p:nvPr>
        </p:nvSpPr>
        <p:spPr>
          <a:xfrm>
            <a:off x="1141413" y="618518"/>
            <a:ext cx="4459286" cy="1478570"/>
          </a:xfrm>
        </p:spPr>
        <p:txBody>
          <a:bodyPr>
            <a:normAutofit/>
          </a:bodyPr>
          <a:lstStyle/>
          <a:p>
            <a:endParaRPr lang="en-GB" sz="3200"/>
          </a:p>
        </p:txBody>
      </p:sp>
      <p:pic>
        <p:nvPicPr>
          <p:cNvPr id="5" name="Picture 5">
            <a:extLst>
              <a:ext uri="{FF2B5EF4-FFF2-40B4-BE49-F238E27FC236}">
                <a16:creationId xmlns:a16="http://schemas.microsoft.com/office/drawing/2014/main" id="{51A194C1-0256-4402-8D77-5BE56F17CCD6}"/>
              </a:ext>
            </a:extLst>
          </p:cNvPr>
          <p:cNvPicPr>
            <a:picLocks noGrp="1" noChangeAspect="1"/>
          </p:cNvPicPr>
          <p:nvPr>
            <p:ph idx="1"/>
          </p:nvPr>
        </p:nvPicPr>
        <p:blipFill>
          <a:blip r:embed="rId4"/>
          <a:stretch>
            <a:fillRect/>
          </a:stretch>
        </p:blipFill>
        <p:spPr>
          <a:xfrm>
            <a:off x="927099" y="2100273"/>
            <a:ext cx="4459287" cy="2429911"/>
          </a:xfrm>
        </p:spPr>
      </p:pic>
      <p:pic>
        <p:nvPicPr>
          <p:cNvPr id="4" name="Picture 4" descr="A picture containing text, mountain, grass, nature&#10;&#10;Description automatically generated">
            <a:extLst>
              <a:ext uri="{FF2B5EF4-FFF2-40B4-BE49-F238E27FC236}">
                <a16:creationId xmlns:a16="http://schemas.microsoft.com/office/drawing/2014/main" id="{0596525C-1119-4C73-98AE-B0CB21C5CE4D}"/>
              </a:ext>
            </a:extLst>
          </p:cNvPr>
          <p:cNvPicPr>
            <a:picLocks noChangeAspect="1"/>
          </p:cNvPicPr>
          <p:nvPr/>
        </p:nvPicPr>
        <p:blipFill>
          <a:blip r:embed="rId5"/>
          <a:stretch>
            <a:fillRect/>
          </a:stretch>
        </p:blipFill>
        <p:spPr>
          <a:xfrm>
            <a:off x="6096000" y="1493187"/>
            <a:ext cx="5456279" cy="3846676"/>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pic>
      <p:grpSp>
        <p:nvGrpSpPr>
          <p:cNvPr id="15" name="Group 14">
            <a:extLst>
              <a:ext uri="{FF2B5EF4-FFF2-40B4-BE49-F238E27FC236}">
                <a16:creationId xmlns:a16="http://schemas.microsoft.com/office/drawing/2014/main" id="{453E4DEE-E996-40F8-8635-0FF43D7348F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16" name="Rectangle 5">
              <a:extLst>
                <a:ext uri="{FF2B5EF4-FFF2-40B4-BE49-F238E27FC236}">
                  <a16:creationId xmlns:a16="http://schemas.microsoft.com/office/drawing/2014/main" id="{08BD1D3E-43CE-49EB-A424-0738950C6424}"/>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miter lim="800000"/>
                  <a:headEnd/>
                  <a:tailEnd/>
                </a14:hiddenLine>
              </a:ext>
            </a:extLst>
          </p:spPr>
        </p:sp>
        <p:sp>
          <p:nvSpPr>
            <p:cNvPr id="17" name="Freeform 6">
              <a:extLst>
                <a:ext uri="{FF2B5EF4-FFF2-40B4-BE49-F238E27FC236}">
                  <a16:creationId xmlns:a16="http://schemas.microsoft.com/office/drawing/2014/main" id="{E9182037-E3FA-489A-95D5-29E4248420D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8" name="Freeform 7">
              <a:extLst>
                <a:ext uri="{FF2B5EF4-FFF2-40B4-BE49-F238E27FC236}">
                  <a16:creationId xmlns:a16="http://schemas.microsoft.com/office/drawing/2014/main" id="{E8864E76-AD7F-4BEE-B3F6-A78FA42AEFA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9" name="Freeform 8">
              <a:extLst>
                <a:ext uri="{FF2B5EF4-FFF2-40B4-BE49-F238E27FC236}">
                  <a16:creationId xmlns:a16="http://schemas.microsoft.com/office/drawing/2014/main" id="{8AD071B3-046D-4479-91FE-01E9AD7C8A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0" name="Freeform 9">
              <a:extLst>
                <a:ext uri="{FF2B5EF4-FFF2-40B4-BE49-F238E27FC236}">
                  <a16:creationId xmlns:a16="http://schemas.microsoft.com/office/drawing/2014/main" id="{91D776F5-E902-4A4D-A75D-A46E063C9F3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1" name="Freeform 10">
              <a:extLst>
                <a:ext uri="{FF2B5EF4-FFF2-40B4-BE49-F238E27FC236}">
                  <a16:creationId xmlns:a16="http://schemas.microsoft.com/office/drawing/2014/main" id="{EBED8F24-A998-4952-AB68-E2074F0746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2" name="Freeform 11">
              <a:extLst>
                <a:ext uri="{FF2B5EF4-FFF2-40B4-BE49-F238E27FC236}">
                  <a16:creationId xmlns:a16="http://schemas.microsoft.com/office/drawing/2014/main" id="{74D7A646-8CDC-49B3-9C44-3EF38DB426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3" name="Freeform 12">
              <a:extLst>
                <a:ext uri="{FF2B5EF4-FFF2-40B4-BE49-F238E27FC236}">
                  <a16:creationId xmlns:a16="http://schemas.microsoft.com/office/drawing/2014/main" id="{D4E99D14-E4F4-419B-9AAF-8D1CEAB28A2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4" name="Freeform 13">
              <a:extLst>
                <a:ext uri="{FF2B5EF4-FFF2-40B4-BE49-F238E27FC236}">
                  <a16:creationId xmlns:a16="http://schemas.microsoft.com/office/drawing/2014/main" id="{377E106C-5445-4A52-9F7E-DA173874429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5" name="Freeform 14">
              <a:extLst>
                <a:ext uri="{FF2B5EF4-FFF2-40B4-BE49-F238E27FC236}">
                  <a16:creationId xmlns:a16="http://schemas.microsoft.com/office/drawing/2014/main" id="{752BFE96-D378-4BAE-A64B-F851A34C47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6" name="Freeform 15">
              <a:extLst>
                <a:ext uri="{FF2B5EF4-FFF2-40B4-BE49-F238E27FC236}">
                  <a16:creationId xmlns:a16="http://schemas.microsoft.com/office/drawing/2014/main" id="{B88FFB19-5A5E-4078-B467-9D4ABD21BD9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7" name="Line 16">
              <a:extLst>
                <a:ext uri="{FF2B5EF4-FFF2-40B4-BE49-F238E27FC236}">
                  <a16:creationId xmlns:a16="http://schemas.microsoft.com/office/drawing/2014/main" id="{11042975-3D19-4728-BCDA-D3F5CD633EDB}"/>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sp>
        <p:sp>
          <p:nvSpPr>
            <p:cNvPr id="28" name="Freeform 17">
              <a:extLst>
                <a:ext uri="{FF2B5EF4-FFF2-40B4-BE49-F238E27FC236}">
                  <a16:creationId xmlns:a16="http://schemas.microsoft.com/office/drawing/2014/main" id="{A28972BD-D2E1-4DCA-A907-2E3B6F6066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9" name="Freeform 18">
              <a:extLst>
                <a:ext uri="{FF2B5EF4-FFF2-40B4-BE49-F238E27FC236}">
                  <a16:creationId xmlns:a16="http://schemas.microsoft.com/office/drawing/2014/main" id="{1C806824-5C2D-4747-B038-69EE4074B3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0" name="Freeform 19">
              <a:extLst>
                <a:ext uri="{FF2B5EF4-FFF2-40B4-BE49-F238E27FC236}">
                  <a16:creationId xmlns:a16="http://schemas.microsoft.com/office/drawing/2014/main" id="{3B33F710-16D7-4F48-BFCA-66C9CA2352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1" name="Freeform 20">
              <a:extLst>
                <a:ext uri="{FF2B5EF4-FFF2-40B4-BE49-F238E27FC236}">
                  <a16:creationId xmlns:a16="http://schemas.microsoft.com/office/drawing/2014/main" id="{6C8C8ED4-90FA-4E97-AAF0-D5D51E6A935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2" name="Rectangle 21">
              <a:extLst>
                <a:ext uri="{FF2B5EF4-FFF2-40B4-BE49-F238E27FC236}">
                  <a16:creationId xmlns:a16="http://schemas.microsoft.com/office/drawing/2014/main" id="{6C5EB9C1-B25F-4172-8A96-5950ECC828F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miter lim="800000"/>
                  <a:headEnd/>
                  <a:tailEnd/>
                </a14:hiddenLine>
              </a:ext>
            </a:extLst>
          </p:spPr>
        </p:sp>
        <p:sp>
          <p:nvSpPr>
            <p:cNvPr id="33" name="Freeform 22">
              <a:extLst>
                <a:ext uri="{FF2B5EF4-FFF2-40B4-BE49-F238E27FC236}">
                  <a16:creationId xmlns:a16="http://schemas.microsoft.com/office/drawing/2014/main" id="{097E6E8A-9373-4655-882B-21715CCE97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4" name="Freeform 23">
              <a:extLst>
                <a:ext uri="{FF2B5EF4-FFF2-40B4-BE49-F238E27FC236}">
                  <a16:creationId xmlns:a16="http://schemas.microsoft.com/office/drawing/2014/main" id="{EB8CC766-1206-4372-ACAF-8230AF4D542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5" name="Freeform 24">
              <a:extLst>
                <a:ext uri="{FF2B5EF4-FFF2-40B4-BE49-F238E27FC236}">
                  <a16:creationId xmlns:a16="http://schemas.microsoft.com/office/drawing/2014/main" id="{1C8E2511-2489-47B2-9C19-C410910DD9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6" name="Freeform 25">
              <a:extLst>
                <a:ext uri="{FF2B5EF4-FFF2-40B4-BE49-F238E27FC236}">
                  <a16:creationId xmlns:a16="http://schemas.microsoft.com/office/drawing/2014/main" id="{D7820196-0A47-47EF-832C-A688E8977D6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7" name="Freeform 26">
              <a:extLst>
                <a:ext uri="{FF2B5EF4-FFF2-40B4-BE49-F238E27FC236}">
                  <a16:creationId xmlns:a16="http://schemas.microsoft.com/office/drawing/2014/main" id="{4982E0BF-34AE-48A3-AD6B-E0F3CD05DB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8" name="Freeform 27">
              <a:extLst>
                <a:ext uri="{FF2B5EF4-FFF2-40B4-BE49-F238E27FC236}">
                  <a16:creationId xmlns:a16="http://schemas.microsoft.com/office/drawing/2014/main" id="{CD34643B-9DF2-4310-8868-48252C3393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9" name="Freeform 28">
              <a:extLst>
                <a:ext uri="{FF2B5EF4-FFF2-40B4-BE49-F238E27FC236}">
                  <a16:creationId xmlns:a16="http://schemas.microsoft.com/office/drawing/2014/main" id="{4E020C4E-AF64-44A8-B830-779541D8D54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40" name="Freeform 29">
              <a:extLst>
                <a:ext uri="{FF2B5EF4-FFF2-40B4-BE49-F238E27FC236}">
                  <a16:creationId xmlns:a16="http://schemas.microsoft.com/office/drawing/2014/main" id="{D97BC3D3-B1B3-4825-9169-BBEF1DBCF05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41" name="Freeform 30">
              <a:extLst>
                <a:ext uri="{FF2B5EF4-FFF2-40B4-BE49-F238E27FC236}">
                  <a16:creationId xmlns:a16="http://schemas.microsoft.com/office/drawing/2014/main" id="{A750DC4F-1DAF-470E-98C6-6C68DEB933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42" name="Freeform 31">
              <a:extLst>
                <a:ext uri="{FF2B5EF4-FFF2-40B4-BE49-F238E27FC236}">
                  <a16:creationId xmlns:a16="http://schemas.microsoft.com/office/drawing/2014/main" id="{2F99594A-5BBD-4E10-A818-8BE52B7D952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grpSp>
    </p:spTree>
    <p:extLst>
      <p:ext uri="{BB962C8B-B14F-4D97-AF65-F5344CB8AC3E}">
        <p14:creationId xmlns:p14="http://schemas.microsoft.com/office/powerpoint/2010/main" val="15288764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2C113195-43EA-4B6A-B281-C0458D92634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
            <a:ext cx="12192003" cy="6858001"/>
            <a:chOff x="0" y="-1"/>
            <a:chExt cx="12192003" cy="6858001"/>
          </a:xfrm>
        </p:grpSpPr>
        <p:sp useBgFill="1">
          <p:nvSpPr>
            <p:cNvPr id="11" name="Rectangle 10">
              <a:extLst>
                <a:ext uri="{FF2B5EF4-FFF2-40B4-BE49-F238E27FC236}">
                  <a16:creationId xmlns:a16="http://schemas.microsoft.com/office/drawing/2014/main" id="{27DEAF6E-67FE-4877-B38B-0F2BF78576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2">
              <a:extLst>
                <a:ext uri="{FF2B5EF4-FFF2-40B4-BE49-F238E27FC236}">
                  <a16:creationId xmlns:a16="http://schemas.microsoft.com/office/drawing/2014/main" id="{F60C980E-E723-46CF-9296-C7BBA4DB83C8}"/>
                </a:ext>
                <a:ext uri="{C183D7F6-B498-43B3-948B-1728B52AA6E4}">
                  <adec:decorative xmlns:adec="http://schemas.microsoft.com/office/drawing/2017/decorative" val="1"/>
                </a:ext>
              </a:extLst>
            </p:cNvPr>
            <p:cNvPicPr>
              <a:picLocks noChangeAspect="1" noChangeArrowheads="1"/>
            </p:cNvPicPr>
            <p:nvPr>
              <p:extLst>
                <p:ext uri="{386F3935-93C4-4BCD-93E2-E3B085C9AB24}">
                  <p16:designElem xmlns:p16="http://schemas.microsoft.com/office/powerpoint/2015/main" val="1"/>
                </p:ext>
              </p:extLst>
            </p:nvPr>
          </p:nvPicPr>
          <p:blipFill>
            <a:blip r:embed="rId3">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6="http://schemas.microsoft.com/office/drawing/2014/main" xmlns:p14="http://schemas.microsoft.com/office/powerpoint/2010/main" xmlns:a14="http://schemas.microsoft.com/office/drawing/2010/main">
                  <a:solidFill>
                    <a:srgbClr val="FFFFFF"/>
                  </a:solidFill>
                </a14:hiddenFill>
              </a:ext>
            </a:extLst>
          </p:spPr>
        </p:pic>
      </p:grpSp>
      <p:grpSp>
        <p:nvGrpSpPr>
          <p:cNvPr id="14" name="Group 13">
            <a:extLst>
              <a:ext uri="{FF2B5EF4-FFF2-40B4-BE49-F238E27FC236}">
                <a16:creationId xmlns:a16="http://schemas.microsoft.com/office/drawing/2014/main" id="{98D36904-1712-4C81-B063-66E1D4777FB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640302"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5" name="Rectangle 5">
              <a:extLst>
                <a:ext uri="{FF2B5EF4-FFF2-40B4-BE49-F238E27FC236}">
                  <a16:creationId xmlns:a16="http://schemas.microsoft.com/office/drawing/2014/main" id="{BEA28722-E2AF-4D8D-9E59-65B94630A3D3}"/>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09675" y="4763"/>
              <a:ext cx="23813" cy="2181225"/>
            </a:xfrm>
            <a:prstGeom prst="rect">
              <a:avLst/>
            </a:pr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miter lim="800000"/>
                  <a:headEnd/>
                  <a:tailEnd/>
                </a14:hiddenLine>
              </a:ext>
            </a:extLst>
          </p:spPr>
        </p:sp>
        <p:sp>
          <p:nvSpPr>
            <p:cNvPr id="16" name="Freeform 6">
              <a:extLst>
                <a:ext uri="{FF2B5EF4-FFF2-40B4-BE49-F238E27FC236}">
                  <a16:creationId xmlns:a16="http://schemas.microsoft.com/office/drawing/2014/main" id="{A279E077-7DAF-4B93-BE2C-98F6B13A117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7" name="Freeform 7">
              <a:extLst>
                <a:ext uri="{FF2B5EF4-FFF2-40B4-BE49-F238E27FC236}">
                  <a16:creationId xmlns:a16="http://schemas.microsoft.com/office/drawing/2014/main" id="{E78603D6-020D-4269-95E5-2E17499DA51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18" name="Rectangle 8">
              <a:extLst>
                <a:ext uri="{FF2B5EF4-FFF2-40B4-BE49-F238E27FC236}">
                  <a16:creationId xmlns:a16="http://schemas.microsoft.com/office/drawing/2014/main" id="{CE9500AA-AB8C-4023-967A-11555F0F48CB}"/>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414338" y="9525"/>
              <a:ext cx="28575" cy="4481513"/>
            </a:xfrm>
            <a:prstGeom prst="rect">
              <a:avLst/>
            </a:pr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miter lim="800000"/>
                  <a:headEnd/>
                  <a:tailEnd/>
                </a14:hiddenLine>
              </a:ext>
            </a:extLst>
          </p:spPr>
        </p:sp>
        <p:sp>
          <p:nvSpPr>
            <p:cNvPr id="19" name="Freeform 9">
              <a:extLst>
                <a:ext uri="{FF2B5EF4-FFF2-40B4-BE49-F238E27FC236}">
                  <a16:creationId xmlns:a16="http://schemas.microsoft.com/office/drawing/2014/main" id="{1B716630-BD94-436E-9E9C-5D534092DF0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0" name="Freeform 10">
              <a:extLst>
                <a:ext uri="{FF2B5EF4-FFF2-40B4-BE49-F238E27FC236}">
                  <a16:creationId xmlns:a16="http://schemas.microsoft.com/office/drawing/2014/main" id="{4CE6FCD2-8177-4A45-88ED-A2B986102D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1" name="Freeform 11">
              <a:extLst>
                <a:ext uri="{FF2B5EF4-FFF2-40B4-BE49-F238E27FC236}">
                  <a16:creationId xmlns:a16="http://schemas.microsoft.com/office/drawing/2014/main" id="{E32BEED2-100A-48B2-B552-07B54EEC48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2" name="Freeform 12">
              <a:extLst>
                <a:ext uri="{FF2B5EF4-FFF2-40B4-BE49-F238E27FC236}">
                  <a16:creationId xmlns:a16="http://schemas.microsoft.com/office/drawing/2014/main" id="{839DB29D-A8C6-484A-A747-14733D5B3C9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3" name="Freeform 13">
              <a:extLst>
                <a:ext uri="{FF2B5EF4-FFF2-40B4-BE49-F238E27FC236}">
                  <a16:creationId xmlns:a16="http://schemas.microsoft.com/office/drawing/2014/main" id="{B1A468B2-ABD1-447D-89DC-7A9CFBBCBAB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4" name="Freeform 14">
              <a:extLst>
                <a:ext uri="{FF2B5EF4-FFF2-40B4-BE49-F238E27FC236}">
                  <a16:creationId xmlns:a16="http://schemas.microsoft.com/office/drawing/2014/main" id="{219C1A45-C8B0-48AE-B5A9-A1B40B43BB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5" name="Freeform 15">
              <a:extLst>
                <a:ext uri="{FF2B5EF4-FFF2-40B4-BE49-F238E27FC236}">
                  <a16:creationId xmlns:a16="http://schemas.microsoft.com/office/drawing/2014/main" id="{F2910D68-E982-47F7-A53C-ABA0CB34F7A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6" name="Freeform 16">
              <a:extLst>
                <a:ext uri="{FF2B5EF4-FFF2-40B4-BE49-F238E27FC236}">
                  <a16:creationId xmlns:a16="http://schemas.microsoft.com/office/drawing/2014/main" id="{C4B84BAD-BCB3-4BF2-8A3C-3391BF4AB65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7" name="Freeform 17">
              <a:extLst>
                <a:ext uri="{FF2B5EF4-FFF2-40B4-BE49-F238E27FC236}">
                  <a16:creationId xmlns:a16="http://schemas.microsoft.com/office/drawing/2014/main" id="{522D8CE7-E27B-4BAE-962D-AAC0D66E48D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8" name="Freeform 18">
              <a:extLst>
                <a:ext uri="{FF2B5EF4-FFF2-40B4-BE49-F238E27FC236}">
                  <a16:creationId xmlns:a16="http://schemas.microsoft.com/office/drawing/2014/main" id="{1042B4B5-2D6F-405A-A112-D5F96027E95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29" name="Freeform 19">
              <a:extLst>
                <a:ext uri="{FF2B5EF4-FFF2-40B4-BE49-F238E27FC236}">
                  <a16:creationId xmlns:a16="http://schemas.microsoft.com/office/drawing/2014/main" id="{199F606E-DC72-4CAF-AFF2-58FA0121E6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0" name="Freeform 20">
              <a:extLst>
                <a:ext uri="{FF2B5EF4-FFF2-40B4-BE49-F238E27FC236}">
                  <a16:creationId xmlns:a16="http://schemas.microsoft.com/office/drawing/2014/main" id="{C949CB30-1690-4B14-954A-4FA9637CEF5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1" name="Freeform 21">
              <a:extLst>
                <a:ext uri="{FF2B5EF4-FFF2-40B4-BE49-F238E27FC236}">
                  <a16:creationId xmlns:a16="http://schemas.microsoft.com/office/drawing/2014/main" id="{84EE3B4E-AE37-4F27-B6AC-FF20B9BE333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2" name="Freeform 22">
              <a:extLst>
                <a:ext uri="{FF2B5EF4-FFF2-40B4-BE49-F238E27FC236}">
                  <a16:creationId xmlns:a16="http://schemas.microsoft.com/office/drawing/2014/main" id="{798942D8-2074-4A7F-AD65-7564D8C3B7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3" name="Freeform 23">
              <a:extLst>
                <a:ext uri="{FF2B5EF4-FFF2-40B4-BE49-F238E27FC236}">
                  <a16:creationId xmlns:a16="http://schemas.microsoft.com/office/drawing/2014/main" id="{D4324684-C1DE-4AF8-B17D-917AD23FE65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4" name="Freeform 24">
              <a:extLst>
                <a:ext uri="{FF2B5EF4-FFF2-40B4-BE49-F238E27FC236}">
                  <a16:creationId xmlns:a16="http://schemas.microsoft.com/office/drawing/2014/main" id="{A4C18B6C-86CE-40F9-919C-9490AD3E309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5" name="Freeform 25">
              <a:extLst>
                <a:ext uri="{FF2B5EF4-FFF2-40B4-BE49-F238E27FC236}">
                  <a16:creationId xmlns:a16="http://schemas.microsoft.com/office/drawing/2014/main" id="{72DB2464-DEE2-4EB2-9FB2-46768EE680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6" name="Freeform 26">
              <a:extLst>
                <a:ext uri="{FF2B5EF4-FFF2-40B4-BE49-F238E27FC236}">
                  <a16:creationId xmlns:a16="http://schemas.microsoft.com/office/drawing/2014/main" id="{56E24DAD-4831-4565-ACE0-E7FDBC65424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7" name="Freeform 27">
              <a:extLst>
                <a:ext uri="{FF2B5EF4-FFF2-40B4-BE49-F238E27FC236}">
                  <a16:creationId xmlns:a16="http://schemas.microsoft.com/office/drawing/2014/main" id="{ADB70D91-E74C-433F-9BCD-587B9356112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8" name="Freeform 28">
              <a:extLst>
                <a:ext uri="{FF2B5EF4-FFF2-40B4-BE49-F238E27FC236}">
                  <a16:creationId xmlns:a16="http://schemas.microsoft.com/office/drawing/2014/main" id="{E982042F-EEF5-49A7-87B3-43F9296995A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39" name="Freeform 29">
              <a:extLst>
                <a:ext uri="{FF2B5EF4-FFF2-40B4-BE49-F238E27FC236}">
                  <a16:creationId xmlns:a16="http://schemas.microsoft.com/office/drawing/2014/main" id="{54806968-8087-4915-B489-2BE793DD2AC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40" name="Freeform 30">
              <a:extLst>
                <a:ext uri="{FF2B5EF4-FFF2-40B4-BE49-F238E27FC236}">
                  <a16:creationId xmlns:a16="http://schemas.microsoft.com/office/drawing/2014/main" id="{A937487D-58AA-4E9D-966F-85938FA868D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41" name="Freeform 31">
              <a:extLst>
                <a:ext uri="{FF2B5EF4-FFF2-40B4-BE49-F238E27FC236}">
                  <a16:creationId xmlns:a16="http://schemas.microsoft.com/office/drawing/2014/main" id="{FDA6755A-0790-476D-86D7-F95215FADD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42" name="Freeform 32">
              <a:extLst>
                <a:ext uri="{FF2B5EF4-FFF2-40B4-BE49-F238E27FC236}">
                  <a16:creationId xmlns:a16="http://schemas.microsoft.com/office/drawing/2014/main" id="{A951E2B3-F005-4EDC-B890-F93D63F1200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43" name="Rectangle 33">
              <a:extLst>
                <a:ext uri="{FF2B5EF4-FFF2-40B4-BE49-F238E27FC236}">
                  <a16:creationId xmlns:a16="http://schemas.microsoft.com/office/drawing/2014/main" id="{466F4EF3-7ED2-4EC7-8F76-4AD87CD1E5DA}"/>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642938" y="6610350"/>
              <a:ext cx="23813" cy="242888"/>
            </a:xfrm>
            <a:prstGeom prst="rect">
              <a:avLst/>
            </a:pr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miter lim="800000"/>
                  <a:headEnd/>
                  <a:tailEnd/>
                </a14:hiddenLine>
              </a:ext>
            </a:extLst>
          </p:spPr>
        </p:sp>
        <p:sp>
          <p:nvSpPr>
            <p:cNvPr id="44" name="Freeform 34">
              <a:extLst>
                <a:ext uri="{FF2B5EF4-FFF2-40B4-BE49-F238E27FC236}">
                  <a16:creationId xmlns:a16="http://schemas.microsoft.com/office/drawing/2014/main" id="{521BF1A3-D416-49F9-A1D2-4C7B3218B51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45" name="Freeform 35">
              <a:extLst>
                <a:ext uri="{FF2B5EF4-FFF2-40B4-BE49-F238E27FC236}">
                  <a16:creationId xmlns:a16="http://schemas.microsoft.com/office/drawing/2014/main" id="{F6C16CF8-3F09-4C17-94A6-42BCABB669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46" name="Freeform 36">
              <a:extLst>
                <a:ext uri="{FF2B5EF4-FFF2-40B4-BE49-F238E27FC236}">
                  <a16:creationId xmlns:a16="http://schemas.microsoft.com/office/drawing/2014/main" id="{B667C1A8-CDB1-4FD0-A3F6-0E035C7CAA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47" name="Freeform 37">
              <a:extLst>
                <a:ext uri="{FF2B5EF4-FFF2-40B4-BE49-F238E27FC236}">
                  <a16:creationId xmlns:a16="http://schemas.microsoft.com/office/drawing/2014/main" id="{0B2B73AB-248E-49DB-8ED2-3FCB0A0D894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48" name="Freeform 38">
              <a:extLst>
                <a:ext uri="{FF2B5EF4-FFF2-40B4-BE49-F238E27FC236}">
                  <a16:creationId xmlns:a16="http://schemas.microsoft.com/office/drawing/2014/main" id="{8411F083-5CD4-4569-BA08-059B5CA9A8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49" name="Freeform 39">
              <a:extLst>
                <a:ext uri="{FF2B5EF4-FFF2-40B4-BE49-F238E27FC236}">
                  <a16:creationId xmlns:a16="http://schemas.microsoft.com/office/drawing/2014/main" id="{AF78C2C2-8584-4B3B-9AF8-E7FF368FA7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50" name="Freeform 40">
              <a:extLst>
                <a:ext uri="{FF2B5EF4-FFF2-40B4-BE49-F238E27FC236}">
                  <a16:creationId xmlns:a16="http://schemas.microsoft.com/office/drawing/2014/main" id="{40934674-5C07-4146-B556-4A271D99684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51" name="Freeform 41">
              <a:extLst>
                <a:ext uri="{FF2B5EF4-FFF2-40B4-BE49-F238E27FC236}">
                  <a16:creationId xmlns:a16="http://schemas.microsoft.com/office/drawing/2014/main" id="{D970276A-A310-41DB-B917-D7D3465667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52" name="Freeform 42">
              <a:extLst>
                <a:ext uri="{FF2B5EF4-FFF2-40B4-BE49-F238E27FC236}">
                  <a16:creationId xmlns:a16="http://schemas.microsoft.com/office/drawing/2014/main" id="{EEEC747F-78C5-4212-8ACE-BB4B7D24804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53" name="Freeform 43">
              <a:extLst>
                <a:ext uri="{FF2B5EF4-FFF2-40B4-BE49-F238E27FC236}">
                  <a16:creationId xmlns:a16="http://schemas.microsoft.com/office/drawing/2014/main" id="{821AE83F-022D-41AF-A219-992ACE1E005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54" name="Freeform 44">
              <a:extLst>
                <a:ext uri="{FF2B5EF4-FFF2-40B4-BE49-F238E27FC236}">
                  <a16:creationId xmlns:a16="http://schemas.microsoft.com/office/drawing/2014/main" id="{EF049934-C636-4279-91F0-ED3121923EF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55" name="Rectangle 45">
              <a:extLst>
                <a:ext uri="{FF2B5EF4-FFF2-40B4-BE49-F238E27FC236}">
                  <a16:creationId xmlns:a16="http://schemas.microsoft.com/office/drawing/2014/main" id="{8588DF1D-2DD2-499F-9384-29C92277FA96}"/>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28725" y="4662488"/>
              <a:ext cx="23813" cy="2181225"/>
            </a:xfrm>
            <a:prstGeom prst="rect">
              <a:avLst/>
            </a:pr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miter lim="800000"/>
                  <a:headEnd/>
                  <a:tailEnd/>
                </a14:hiddenLine>
              </a:ext>
            </a:extLst>
          </p:spPr>
        </p:sp>
        <p:sp>
          <p:nvSpPr>
            <p:cNvPr id="56" name="Freeform 46">
              <a:extLst>
                <a:ext uri="{FF2B5EF4-FFF2-40B4-BE49-F238E27FC236}">
                  <a16:creationId xmlns:a16="http://schemas.microsoft.com/office/drawing/2014/main" id="{DF555F2B-5E3D-438F-89A8-EABA91A72D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57" name="Freeform 47">
              <a:extLst>
                <a:ext uri="{FF2B5EF4-FFF2-40B4-BE49-F238E27FC236}">
                  <a16:creationId xmlns:a16="http://schemas.microsoft.com/office/drawing/2014/main" id="{006B22A5-B971-42EE-9141-E65B4EF26B5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58" name="Freeform 48">
              <a:extLst>
                <a:ext uri="{FF2B5EF4-FFF2-40B4-BE49-F238E27FC236}">
                  <a16:creationId xmlns:a16="http://schemas.microsoft.com/office/drawing/2014/main" id="{3AA529FD-59E0-4B70-94C1-D0541A632D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59" name="Freeform 49">
              <a:extLst>
                <a:ext uri="{FF2B5EF4-FFF2-40B4-BE49-F238E27FC236}">
                  <a16:creationId xmlns:a16="http://schemas.microsoft.com/office/drawing/2014/main" id="{ABAFA9C1-3649-4F7F-81D0-69DF79195AA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60" name="Freeform 50">
              <a:extLst>
                <a:ext uri="{FF2B5EF4-FFF2-40B4-BE49-F238E27FC236}">
                  <a16:creationId xmlns:a16="http://schemas.microsoft.com/office/drawing/2014/main" id="{D3CCFACE-F8B9-45E4-8F31-797E1C677E3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61" name="Freeform 51">
              <a:extLst>
                <a:ext uri="{FF2B5EF4-FFF2-40B4-BE49-F238E27FC236}">
                  <a16:creationId xmlns:a16="http://schemas.microsoft.com/office/drawing/2014/main" id="{D9F7B9DB-1C45-4CD5-A025-F49F84F12D1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62" name="Freeform 52">
              <a:extLst>
                <a:ext uri="{FF2B5EF4-FFF2-40B4-BE49-F238E27FC236}">
                  <a16:creationId xmlns:a16="http://schemas.microsoft.com/office/drawing/2014/main" id="{3E76F16C-AE46-486F-B365-837F8E2AD2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63" name="Freeform 53">
              <a:extLst>
                <a:ext uri="{FF2B5EF4-FFF2-40B4-BE49-F238E27FC236}">
                  <a16:creationId xmlns:a16="http://schemas.microsoft.com/office/drawing/2014/main" id="{1B26D62F-5620-4D58-B99D-D4149B7D2DF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64" name="Freeform 54">
              <a:extLst>
                <a:ext uri="{FF2B5EF4-FFF2-40B4-BE49-F238E27FC236}">
                  <a16:creationId xmlns:a16="http://schemas.microsoft.com/office/drawing/2014/main" id="{D7E1F06E-43A3-4960-A8A9-5B5FF2D1E50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65" name="Freeform 55">
              <a:extLst>
                <a:ext uri="{FF2B5EF4-FFF2-40B4-BE49-F238E27FC236}">
                  <a16:creationId xmlns:a16="http://schemas.microsoft.com/office/drawing/2014/main" id="{67976099-4433-463C-A8CB-2B2E9522B2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66" name="Freeform 56">
              <a:extLst>
                <a:ext uri="{FF2B5EF4-FFF2-40B4-BE49-F238E27FC236}">
                  <a16:creationId xmlns:a16="http://schemas.microsoft.com/office/drawing/2014/main" id="{48D4F79B-7C11-4960-8519-A1987A346DE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67" name="Freeform 57">
              <a:extLst>
                <a:ext uri="{FF2B5EF4-FFF2-40B4-BE49-F238E27FC236}">
                  <a16:creationId xmlns:a16="http://schemas.microsoft.com/office/drawing/2014/main" id="{701CA4FF-5ECD-40A8-8795-F72A2EF6F8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sp>
          <p:nvSpPr>
            <p:cNvPr id="68" name="Freeform 58">
              <a:extLst>
                <a:ext uri="{FF2B5EF4-FFF2-40B4-BE49-F238E27FC236}">
                  <a16:creationId xmlns:a16="http://schemas.microsoft.com/office/drawing/2014/main" id="{7593ABCC-9855-4EB5-9344-0FA5E1F20FA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p>
      </p:grpSp>
      <p:sp>
        <p:nvSpPr>
          <p:cNvPr id="2" name="Title 1">
            <a:extLst>
              <a:ext uri="{FF2B5EF4-FFF2-40B4-BE49-F238E27FC236}">
                <a16:creationId xmlns:a16="http://schemas.microsoft.com/office/drawing/2014/main" id="{205BB5C8-2C9A-4E0F-9980-01982AB72B4A}"/>
              </a:ext>
            </a:extLst>
          </p:cNvPr>
          <p:cNvSpPr>
            <a:spLocks noGrp="1"/>
          </p:cNvSpPr>
          <p:nvPr>
            <p:ph type="title"/>
          </p:nvPr>
        </p:nvSpPr>
        <p:spPr>
          <a:xfrm>
            <a:off x="6945353" y="618518"/>
            <a:ext cx="4413736" cy="1478570"/>
          </a:xfrm>
        </p:spPr>
        <p:txBody>
          <a:bodyPr>
            <a:normAutofit/>
          </a:bodyPr>
          <a:lstStyle/>
          <a:p>
            <a:endParaRPr lang="en-GB"/>
          </a:p>
        </p:txBody>
      </p:sp>
      <p:pic>
        <p:nvPicPr>
          <p:cNvPr id="4" name="Picture 4" descr="A picture containing outdoor, mountain, nature, hillside&#10;&#10;Description automatically generated">
            <a:extLst>
              <a:ext uri="{FF2B5EF4-FFF2-40B4-BE49-F238E27FC236}">
                <a16:creationId xmlns:a16="http://schemas.microsoft.com/office/drawing/2014/main" id="{DF0BE061-EE1A-45F4-BB54-203870EB9A16}"/>
              </a:ext>
            </a:extLst>
          </p:cNvPr>
          <p:cNvPicPr>
            <a:picLocks noChangeAspect="1"/>
          </p:cNvPicPr>
          <p:nvPr/>
        </p:nvPicPr>
        <p:blipFill rotWithShape="1">
          <a:blip r:embed="rId4"/>
          <a:srcRect r="66"/>
          <a:stretch/>
        </p:blipFill>
        <p:spPr>
          <a:xfrm>
            <a:off x="-5597" y="1"/>
            <a:ext cx="6101597" cy="3427413"/>
          </a:xfrm>
          <a:custGeom>
            <a:avLst/>
            <a:gdLst/>
            <a:ahLst/>
            <a:cxnLst/>
            <a:rect l="l" t="t" r="r" b="b"/>
            <a:pathLst>
              <a:path w="6101597" h="3427413">
                <a:moveTo>
                  <a:pt x="0" y="0"/>
                </a:moveTo>
                <a:lnTo>
                  <a:pt x="6101597" y="0"/>
                </a:lnTo>
                <a:lnTo>
                  <a:pt x="6101597" y="3427413"/>
                </a:lnTo>
                <a:lnTo>
                  <a:pt x="0" y="3427413"/>
                </a:lnTo>
                <a:close/>
              </a:path>
            </a:pathLst>
          </a:custGeom>
        </p:spPr>
      </p:pic>
      <p:pic>
        <p:nvPicPr>
          <p:cNvPr id="5" name="Picture 5" descr="A picture containing outdoor, mammal, bovine&#10;&#10;Description automatically generated">
            <a:extLst>
              <a:ext uri="{FF2B5EF4-FFF2-40B4-BE49-F238E27FC236}">
                <a16:creationId xmlns:a16="http://schemas.microsoft.com/office/drawing/2014/main" id="{7EE28059-4B39-4F55-953E-EFAF4DF32224}"/>
              </a:ext>
            </a:extLst>
          </p:cNvPr>
          <p:cNvPicPr>
            <a:picLocks noChangeAspect="1"/>
          </p:cNvPicPr>
          <p:nvPr/>
        </p:nvPicPr>
        <p:blipFill rotWithShape="1">
          <a:blip r:embed="rId5"/>
          <a:srcRect t="7815" r="-1" b="11425"/>
          <a:stretch/>
        </p:blipFill>
        <p:spPr>
          <a:xfrm>
            <a:off x="-5597" y="3427414"/>
            <a:ext cx="6101597" cy="3430587"/>
          </a:xfrm>
          <a:custGeom>
            <a:avLst/>
            <a:gdLst/>
            <a:ahLst/>
            <a:cxnLst/>
            <a:rect l="l" t="t" r="r" b="b"/>
            <a:pathLst>
              <a:path w="6101597" h="3430587">
                <a:moveTo>
                  <a:pt x="0" y="0"/>
                </a:moveTo>
                <a:lnTo>
                  <a:pt x="6101597" y="0"/>
                </a:lnTo>
                <a:lnTo>
                  <a:pt x="6101597" y="3430587"/>
                </a:lnTo>
                <a:lnTo>
                  <a:pt x="0" y="3430587"/>
                </a:lnTo>
                <a:close/>
              </a:path>
            </a:pathLst>
          </a:custGeom>
        </p:spPr>
      </p:pic>
      <p:sp>
        <p:nvSpPr>
          <p:cNvPr id="3" name="Content Placeholder 2">
            <a:extLst>
              <a:ext uri="{FF2B5EF4-FFF2-40B4-BE49-F238E27FC236}">
                <a16:creationId xmlns:a16="http://schemas.microsoft.com/office/drawing/2014/main" id="{CB08BB4F-E969-4C66-A24D-FFD876B2A6B7}"/>
              </a:ext>
            </a:extLst>
          </p:cNvPr>
          <p:cNvSpPr>
            <a:spLocks noGrp="1"/>
          </p:cNvSpPr>
          <p:nvPr>
            <p:ph idx="1"/>
          </p:nvPr>
        </p:nvSpPr>
        <p:spPr>
          <a:xfrm>
            <a:off x="6338335" y="1719962"/>
            <a:ext cx="5627770" cy="3541714"/>
          </a:xfrm>
        </p:spPr>
        <p:txBody>
          <a:bodyPr vert="horz" lIns="91440" tIns="45720" rIns="91440" bIns="45720" rtlCol="0" anchor="t">
            <a:noAutofit/>
          </a:bodyPr>
          <a:lstStyle/>
          <a:p>
            <a:pPr>
              <a:lnSpc>
                <a:spcPct val="110000"/>
              </a:lnSpc>
            </a:pPr>
            <a:r>
              <a:rPr lang="en-US" sz="2800" dirty="0">
                <a:solidFill>
                  <a:srgbClr val="000000"/>
                </a:solidFill>
                <a:latin typeface="Calibri"/>
                <a:ea typeface="+mn-lt"/>
                <a:cs typeface="+mn-lt"/>
              </a:rPr>
              <a:t>One day, your family see another group of people through the forest. They are also settling.</a:t>
            </a:r>
            <a:endParaRPr lang="en-GB" sz="2800" dirty="0">
              <a:solidFill>
                <a:srgbClr val="000000"/>
              </a:solidFill>
              <a:latin typeface="Calibri"/>
              <a:ea typeface="+mn-lt"/>
              <a:cs typeface="+mn-lt"/>
            </a:endParaRPr>
          </a:p>
          <a:p>
            <a:pPr>
              <a:lnSpc>
                <a:spcPct val="110000"/>
              </a:lnSpc>
            </a:pPr>
            <a:r>
              <a:rPr lang="en-US" sz="2800" dirty="0">
                <a:solidFill>
                  <a:srgbClr val="000000"/>
                </a:solidFill>
                <a:latin typeface="Calibri"/>
                <a:ea typeface="+mn-lt"/>
                <a:cs typeface="+mn-lt"/>
              </a:rPr>
              <a:t>What could be the positives and negatives of being close to other settles?  Make a list and add it to the map of your settlement.</a:t>
            </a:r>
            <a:endParaRPr lang="en-US" sz="2800" dirty="0">
              <a:solidFill>
                <a:srgbClr val="000000"/>
              </a:solidFill>
              <a:latin typeface="Calibri"/>
            </a:endParaRPr>
          </a:p>
        </p:txBody>
      </p:sp>
      <p:cxnSp>
        <p:nvCxnSpPr>
          <p:cNvPr id="70" name="Straight Connector 69">
            <a:extLst>
              <a:ext uri="{FF2B5EF4-FFF2-40B4-BE49-F238E27FC236}">
                <a16:creationId xmlns:a16="http://schemas.microsoft.com/office/drawing/2014/main" id="{2B1ACDB1-A7EB-4159-B316-A230683B711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93354" y="-464"/>
            <a:ext cx="2646" cy="6858465"/>
          </a:xfrm>
          <a:prstGeom prst="line">
            <a:avLst/>
          </a:prstGeom>
          <a:solidFill>
            <a:schemeClr val="tx2">
              <a:alpha val="60000"/>
            </a:schemeClr>
          </a:solidFill>
          <a:ln w="19050">
            <a:solidFill>
              <a:schemeClr val="tx2">
                <a:alpha val="60000"/>
              </a:schemeClr>
            </a:solidFill>
          </a:ln>
          <a:effectLst>
            <a:outerShdw blurRad="50800" dist="38100" dir="2700000" algn="tl" rotWithShape="0">
              <a:srgbClr val="000000">
                <a:alpha val="58000"/>
              </a:srgbClr>
            </a:outerShdw>
          </a:effectLst>
        </p:spPr>
      </p:cxnSp>
      <p:cxnSp>
        <p:nvCxnSpPr>
          <p:cNvPr id="72" name="Straight Connector 71">
            <a:extLst>
              <a:ext uri="{FF2B5EF4-FFF2-40B4-BE49-F238E27FC236}">
                <a16:creationId xmlns:a16="http://schemas.microsoft.com/office/drawing/2014/main" id="{AA825E81-DC4F-4A95-86BA-8FD9D638816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597" y="3427414"/>
            <a:ext cx="6101597" cy="0"/>
          </a:xfrm>
          <a:prstGeom prst="line">
            <a:avLst/>
          </a:prstGeom>
          <a:solidFill>
            <a:schemeClr val="tx2">
              <a:alpha val="60000"/>
            </a:schemeClr>
          </a:solidFill>
          <a:ln w="19050">
            <a:solidFill>
              <a:schemeClr val="tx2">
                <a:alpha val="60000"/>
              </a:schemeClr>
            </a:solidFill>
          </a:ln>
          <a:effectLst>
            <a:outerShdw blurRad="50800" dist="38100" dir="2700000" algn="tl" rotWithShape="0">
              <a:srgbClr val="000000">
                <a:alpha val="58000"/>
              </a:srgbClr>
            </a:outerShdw>
          </a:effectLst>
        </p:spPr>
      </p:cxnSp>
    </p:spTree>
    <p:extLst>
      <p:ext uri="{BB962C8B-B14F-4D97-AF65-F5344CB8AC3E}">
        <p14:creationId xmlns:p14="http://schemas.microsoft.com/office/powerpoint/2010/main" val="41935074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2" name="Rectangle 61">
            <a:extLst>
              <a:ext uri="{FF2B5EF4-FFF2-40B4-BE49-F238E27FC236}">
                <a16:creationId xmlns:a16="http://schemas.microsoft.com/office/drawing/2014/main" id="{3CBA50DB-DBC7-4B6E-B3C1-8FF1EA5197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grpSp>
        <p:nvGrpSpPr>
          <p:cNvPr id="64" name="Group 63">
            <a:extLst>
              <a:ext uri="{FF2B5EF4-FFF2-40B4-BE49-F238E27FC236}">
                <a16:creationId xmlns:a16="http://schemas.microsoft.com/office/drawing/2014/main" id="{1DED8FB6-AF8D-4D98-913D-E6486FEC102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1902285" cy="6858001"/>
            <a:chOff x="0" y="0"/>
            <a:chExt cx="11902285" cy="6858001"/>
          </a:xfrm>
        </p:grpSpPr>
        <p:grpSp>
          <p:nvGrpSpPr>
            <p:cNvPr id="65" name="Group 64">
              <a:extLst>
                <a:ext uri="{FF2B5EF4-FFF2-40B4-BE49-F238E27FC236}">
                  <a16:creationId xmlns:a16="http://schemas.microsoft.com/office/drawing/2014/main" id="{0A805ED2-113B-4584-8827-567B5792F1FA}"/>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0" y="0"/>
              <a:ext cx="1220788" cy="6858001"/>
              <a:chOff x="-14288" y="0"/>
              <a:chExt cx="1220788" cy="6858001"/>
            </a:xfrm>
            <a:gradFill flip="none" rotWithShape="1">
              <a:gsLst>
                <a:gs pos="0">
                  <a:schemeClr val="bg2"/>
                </a:gs>
                <a:gs pos="100000">
                  <a:schemeClr val="tx2">
                    <a:lumMod val="60000"/>
                    <a:lumOff val="40000"/>
                  </a:schemeClr>
                </a:gs>
              </a:gsLst>
              <a:lin ang="5400000" scaled="0"/>
              <a:tileRect/>
            </a:gradFill>
          </p:grpSpPr>
          <p:sp>
            <p:nvSpPr>
              <p:cNvPr id="77" name="Rectangle 5">
                <a:extLst>
                  <a:ext uri="{FF2B5EF4-FFF2-40B4-BE49-F238E27FC236}">
                    <a16:creationId xmlns:a16="http://schemas.microsoft.com/office/drawing/2014/main" id="{C6CF21D8-CC72-4F35-A29E-3AF9E6DA1302}"/>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sp>
          <p:sp>
            <p:nvSpPr>
              <p:cNvPr id="78" name="Freeform 6">
                <a:extLst>
                  <a:ext uri="{FF2B5EF4-FFF2-40B4-BE49-F238E27FC236}">
                    <a16:creationId xmlns:a16="http://schemas.microsoft.com/office/drawing/2014/main" id="{8E60A7C3-087D-47B4-AB5A-C8B1042FD20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79" name="Freeform 7">
                <a:extLst>
                  <a:ext uri="{FF2B5EF4-FFF2-40B4-BE49-F238E27FC236}">
                    <a16:creationId xmlns:a16="http://schemas.microsoft.com/office/drawing/2014/main" id="{1885EECE-F6D9-4128-BC90-01583BF2699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80" name="Freeform 8">
                <a:extLst>
                  <a:ext uri="{FF2B5EF4-FFF2-40B4-BE49-F238E27FC236}">
                    <a16:creationId xmlns:a16="http://schemas.microsoft.com/office/drawing/2014/main" id="{F44AA128-AA96-4FF2-A1C3-F9D2E7FD38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81" name="Freeform 9">
                <a:extLst>
                  <a:ext uri="{FF2B5EF4-FFF2-40B4-BE49-F238E27FC236}">
                    <a16:creationId xmlns:a16="http://schemas.microsoft.com/office/drawing/2014/main" id="{7E52DC12-230B-4892-B284-F2FE9DE16A7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82" name="Freeform 10">
                <a:extLst>
                  <a:ext uri="{FF2B5EF4-FFF2-40B4-BE49-F238E27FC236}">
                    <a16:creationId xmlns:a16="http://schemas.microsoft.com/office/drawing/2014/main" id="{A68FBF9E-B81A-41D0-8A03-6CFC30811D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83" name="Freeform 11">
                <a:extLst>
                  <a:ext uri="{FF2B5EF4-FFF2-40B4-BE49-F238E27FC236}">
                    <a16:creationId xmlns:a16="http://schemas.microsoft.com/office/drawing/2014/main" id="{B0047F84-8480-494F-9241-39FF17CFFF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84" name="Freeform 12">
                <a:extLst>
                  <a:ext uri="{FF2B5EF4-FFF2-40B4-BE49-F238E27FC236}">
                    <a16:creationId xmlns:a16="http://schemas.microsoft.com/office/drawing/2014/main" id="{8CAF76D8-4B95-4A8E-9EE5-8CCC0A7AD2C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85" name="Freeform 13">
                <a:extLst>
                  <a:ext uri="{FF2B5EF4-FFF2-40B4-BE49-F238E27FC236}">
                    <a16:creationId xmlns:a16="http://schemas.microsoft.com/office/drawing/2014/main" id="{792F82F3-05A8-4A55-8C5B-81F6678B595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86" name="Freeform 14">
                <a:extLst>
                  <a:ext uri="{FF2B5EF4-FFF2-40B4-BE49-F238E27FC236}">
                    <a16:creationId xmlns:a16="http://schemas.microsoft.com/office/drawing/2014/main" id="{B8472536-021A-4E59-BD59-DDC090A18AB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87" name="Freeform 15">
                <a:extLst>
                  <a:ext uri="{FF2B5EF4-FFF2-40B4-BE49-F238E27FC236}">
                    <a16:creationId xmlns:a16="http://schemas.microsoft.com/office/drawing/2014/main" id="{AEBEF646-3C12-469F-B194-A161A7A95D2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88" name="Line 16">
                <a:extLst>
                  <a:ext uri="{FF2B5EF4-FFF2-40B4-BE49-F238E27FC236}">
                    <a16:creationId xmlns:a16="http://schemas.microsoft.com/office/drawing/2014/main" id="{D4501159-D7AC-4307-9DFC-C8F3A94341DA}"/>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sp>
          <p:sp>
            <p:nvSpPr>
              <p:cNvPr id="89" name="Freeform 17">
                <a:extLst>
                  <a:ext uri="{FF2B5EF4-FFF2-40B4-BE49-F238E27FC236}">
                    <a16:creationId xmlns:a16="http://schemas.microsoft.com/office/drawing/2014/main" id="{B5244C41-454C-47D8-A6A9-C17EC2A366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90" name="Freeform 18">
                <a:extLst>
                  <a:ext uri="{FF2B5EF4-FFF2-40B4-BE49-F238E27FC236}">
                    <a16:creationId xmlns:a16="http://schemas.microsoft.com/office/drawing/2014/main" id="{8FA883B8-99FB-4540-B573-F0674BFB1C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91" name="Freeform 19">
                <a:extLst>
                  <a:ext uri="{FF2B5EF4-FFF2-40B4-BE49-F238E27FC236}">
                    <a16:creationId xmlns:a16="http://schemas.microsoft.com/office/drawing/2014/main" id="{F1178B7C-5A00-4E5B-9010-B1477621E0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92" name="Freeform 20">
                <a:extLst>
                  <a:ext uri="{FF2B5EF4-FFF2-40B4-BE49-F238E27FC236}">
                    <a16:creationId xmlns:a16="http://schemas.microsoft.com/office/drawing/2014/main" id="{E359D5D8-EE2E-4714-A40A-C3A6D91F989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93" name="Rectangle 21">
                <a:extLst>
                  <a:ext uri="{FF2B5EF4-FFF2-40B4-BE49-F238E27FC236}">
                    <a16:creationId xmlns:a16="http://schemas.microsoft.com/office/drawing/2014/main" id="{8A89C2E5-F892-4666-85FB-995578FBC739}"/>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sp>
          <p:sp>
            <p:nvSpPr>
              <p:cNvPr id="94" name="Freeform 22">
                <a:extLst>
                  <a:ext uri="{FF2B5EF4-FFF2-40B4-BE49-F238E27FC236}">
                    <a16:creationId xmlns:a16="http://schemas.microsoft.com/office/drawing/2014/main" id="{6DC6174B-0EC3-4A81-A0D1-D10DBB869A5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95" name="Freeform 23">
                <a:extLst>
                  <a:ext uri="{FF2B5EF4-FFF2-40B4-BE49-F238E27FC236}">
                    <a16:creationId xmlns:a16="http://schemas.microsoft.com/office/drawing/2014/main" id="{2CB96070-0553-4F79-984C-8DABB1CD5DB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96" name="Freeform 24">
                <a:extLst>
                  <a:ext uri="{FF2B5EF4-FFF2-40B4-BE49-F238E27FC236}">
                    <a16:creationId xmlns:a16="http://schemas.microsoft.com/office/drawing/2014/main" id="{BA23B6E2-3718-4009-B80E-9279154B19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97" name="Freeform 25">
                <a:extLst>
                  <a:ext uri="{FF2B5EF4-FFF2-40B4-BE49-F238E27FC236}">
                    <a16:creationId xmlns:a16="http://schemas.microsoft.com/office/drawing/2014/main" id="{CAFB32D5-E528-419B-80EE-1475633970A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98" name="Freeform 26">
                <a:extLst>
                  <a:ext uri="{FF2B5EF4-FFF2-40B4-BE49-F238E27FC236}">
                    <a16:creationId xmlns:a16="http://schemas.microsoft.com/office/drawing/2014/main" id="{A68ADD35-4FEA-404D-B2F3-23556E6E8F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99" name="Freeform 27">
                <a:extLst>
                  <a:ext uri="{FF2B5EF4-FFF2-40B4-BE49-F238E27FC236}">
                    <a16:creationId xmlns:a16="http://schemas.microsoft.com/office/drawing/2014/main" id="{89CF17CA-49E3-4B4A-836A-4FD55C67BEC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00" name="Freeform 28">
                <a:extLst>
                  <a:ext uri="{FF2B5EF4-FFF2-40B4-BE49-F238E27FC236}">
                    <a16:creationId xmlns:a16="http://schemas.microsoft.com/office/drawing/2014/main" id="{AB394F2E-F3E7-4CED-84A9-35C47AB287C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01" name="Freeform 29">
                <a:extLst>
                  <a:ext uri="{FF2B5EF4-FFF2-40B4-BE49-F238E27FC236}">
                    <a16:creationId xmlns:a16="http://schemas.microsoft.com/office/drawing/2014/main" id="{FF816C2F-3999-4A9F-8395-5D68ED33A41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02" name="Freeform 30">
                <a:extLst>
                  <a:ext uri="{FF2B5EF4-FFF2-40B4-BE49-F238E27FC236}">
                    <a16:creationId xmlns:a16="http://schemas.microsoft.com/office/drawing/2014/main" id="{82AD6AC6-71D5-4BD8-9185-D3062968B5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03" name="Freeform 31">
                <a:extLst>
                  <a:ext uri="{FF2B5EF4-FFF2-40B4-BE49-F238E27FC236}">
                    <a16:creationId xmlns:a16="http://schemas.microsoft.com/office/drawing/2014/main" id="{743A50C2-65CF-4F4C-B412-6149A93ACFE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grpSp>
        <p:grpSp>
          <p:nvGrpSpPr>
            <p:cNvPr id="66" name="Group 65">
              <a:extLst>
                <a:ext uri="{FF2B5EF4-FFF2-40B4-BE49-F238E27FC236}">
                  <a16:creationId xmlns:a16="http://schemas.microsoft.com/office/drawing/2014/main" id="{6C0E7A88-FEDF-4C4F-A6B4-F7DDE9DE926A}"/>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11227597" y="0"/>
              <a:ext cx="674688" cy="6848476"/>
              <a:chOff x="11364912" y="0"/>
              <a:chExt cx="674688" cy="6848476"/>
            </a:xfrm>
            <a:gradFill flip="none" rotWithShape="1">
              <a:gsLst>
                <a:gs pos="0">
                  <a:schemeClr val="bg2"/>
                </a:gs>
                <a:gs pos="100000">
                  <a:schemeClr val="tx2">
                    <a:lumMod val="60000"/>
                    <a:lumOff val="40000"/>
                  </a:schemeClr>
                </a:gs>
              </a:gsLst>
              <a:lin ang="5400000" scaled="0"/>
              <a:tileRect/>
            </a:gradFill>
          </p:grpSpPr>
          <p:sp>
            <p:nvSpPr>
              <p:cNvPr id="67" name="Freeform 32">
                <a:extLst>
                  <a:ext uri="{FF2B5EF4-FFF2-40B4-BE49-F238E27FC236}">
                    <a16:creationId xmlns:a16="http://schemas.microsoft.com/office/drawing/2014/main" id="{AE94B3EE-D5C0-4BDE-B6AA-7599F0486E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68" name="Freeform 33">
                <a:extLst>
                  <a:ext uri="{FF2B5EF4-FFF2-40B4-BE49-F238E27FC236}">
                    <a16:creationId xmlns:a16="http://schemas.microsoft.com/office/drawing/2014/main" id="{5EF110E8-C00D-454E-8F3A-ECF2D356676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69" name="Freeform 34">
                <a:extLst>
                  <a:ext uri="{FF2B5EF4-FFF2-40B4-BE49-F238E27FC236}">
                    <a16:creationId xmlns:a16="http://schemas.microsoft.com/office/drawing/2014/main" id="{BFC5F327-6927-4F35-9AF6-C45527BB451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70" name="Freeform 35">
                <a:extLst>
                  <a:ext uri="{FF2B5EF4-FFF2-40B4-BE49-F238E27FC236}">
                    <a16:creationId xmlns:a16="http://schemas.microsoft.com/office/drawing/2014/main" id="{BF2D314D-AEDE-418D-9702-D3CDB98C30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71" name="Freeform 36">
                <a:extLst>
                  <a:ext uri="{FF2B5EF4-FFF2-40B4-BE49-F238E27FC236}">
                    <a16:creationId xmlns:a16="http://schemas.microsoft.com/office/drawing/2014/main" id="{64FD07F8-3CA6-4209-9A9E-30609FE9A36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72" name="Freeform 37">
                <a:extLst>
                  <a:ext uri="{FF2B5EF4-FFF2-40B4-BE49-F238E27FC236}">
                    <a16:creationId xmlns:a16="http://schemas.microsoft.com/office/drawing/2014/main" id="{AB0AE24D-CD49-4B57-82E0-780F62AE4F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73" name="Freeform 38">
                <a:extLst>
                  <a:ext uri="{FF2B5EF4-FFF2-40B4-BE49-F238E27FC236}">
                    <a16:creationId xmlns:a16="http://schemas.microsoft.com/office/drawing/2014/main" id="{66803AF8-6368-45E6-A0B7-C0C4CFFEEB5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74" name="Freeform 39">
                <a:extLst>
                  <a:ext uri="{FF2B5EF4-FFF2-40B4-BE49-F238E27FC236}">
                    <a16:creationId xmlns:a16="http://schemas.microsoft.com/office/drawing/2014/main" id="{B4761E05-2792-472B-A814-9616151CF30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75" name="Freeform 40">
                <a:extLst>
                  <a:ext uri="{FF2B5EF4-FFF2-40B4-BE49-F238E27FC236}">
                    <a16:creationId xmlns:a16="http://schemas.microsoft.com/office/drawing/2014/main" id="{40B6A261-9427-4E70-9564-048AD009BD8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76" name="Rectangle 41">
                <a:extLst>
                  <a:ext uri="{FF2B5EF4-FFF2-40B4-BE49-F238E27FC236}">
                    <a16:creationId xmlns:a16="http://schemas.microsoft.com/office/drawing/2014/main" id="{68BFDFBE-2286-4123-9436-E1DF84AF494F}"/>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939587" y="6596063"/>
                <a:ext cx="23813" cy="252413"/>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sp>
        </p:grpSp>
      </p:grpSp>
      <p:pic>
        <p:nvPicPr>
          <p:cNvPr id="105" name="Picture 2">
            <a:extLst>
              <a:ext uri="{FF2B5EF4-FFF2-40B4-BE49-F238E27FC236}">
                <a16:creationId xmlns:a16="http://schemas.microsoft.com/office/drawing/2014/main" id="{5B3DE270-418F-47A7-B311-C4D876041DC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0"/>
            <a:ext cx="12192003" cy="6858001"/>
          </a:xfrm>
          <a:prstGeom prst="rect">
            <a:avLst/>
          </a:prstGeom>
          <a:noFill/>
          <a:extLst>
            <a:ext uri="{909E8E84-426E-40dd-AFC4-6F175D3DCCD1}">
              <a14:hiddenFill xmlns:a14="http://schemas.microsoft.com/office/drawing/2010/main" xmlns:p14="http://schemas.microsoft.com/office/powerpoint/2010/main" xmlns:a16="http://schemas.microsoft.com/office/drawing/2014/main" xmlns="">
                <a:solidFill>
                  <a:srgbClr val="FFFFFF"/>
                </a:solidFill>
              </a14:hiddenFill>
            </a:ext>
          </a:extLst>
        </p:spPr>
      </p:pic>
      <p:sp useBgFill="1">
        <p:nvSpPr>
          <p:cNvPr id="107" name="Round Diagonal Corner Rectangle 11">
            <a:extLst>
              <a:ext uri="{FF2B5EF4-FFF2-40B4-BE49-F238E27FC236}">
                <a16:creationId xmlns:a16="http://schemas.microsoft.com/office/drawing/2014/main" id="{A1351C6B-7343-451F-AB4A-1CE294A4E9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8949" y="808057"/>
            <a:ext cx="6752461" cy="5234394"/>
          </a:xfrm>
          <a:prstGeom prst="round2DiagRect">
            <a:avLst>
              <a:gd name="adj1" fmla="val 741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6" descr="Map&#10;&#10;Description automatically generated">
            <a:extLst>
              <a:ext uri="{FF2B5EF4-FFF2-40B4-BE49-F238E27FC236}">
                <a16:creationId xmlns:a16="http://schemas.microsoft.com/office/drawing/2014/main" id="{0663D1C1-2AEA-4E44-B728-38D1876A015F}"/>
              </a:ext>
            </a:extLst>
          </p:cNvPr>
          <p:cNvPicPr>
            <a:picLocks noChangeAspect="1"/>
          </p:cNvPicPr>
          <p:nvPr/>
        </p:nvPicPr>
        <p:blipFill>
          <a:blip r:embed="rId3"/>
          <a:stretch>
            <a:fillRect/>
          </a:stretch>
        </p:blipFill>
        <p:spPr>
          <a:xfrm>
            <a:off x="1118988" y="1250463"/>
            <a:ext cx="6112382" cy="4351613"/>
          </a:xfrm>
          <a:prstGeom prst="rect">
            <a:avLst/>
          </a:prstGeom>
        </p:spPr>
      </p:pic>
      <p:sp>
        <p:nvSpPr>
          <p:cNvPr id="9" name="Content Placeholder 8">
            <a:extLst>
              <a:ext uri="{FF2B5EF4-FFF2-40B4-BE49-F238E27FC236}">
                <a16:creationId xmlns:a16="http://schemas.microsoft.com/office/drawing/2014/main" id="{4A548D3D-EBDC-411E-A141-ABAE2596623E}"/>
              </a:ext>
            </a:extLst>
          </p:cNvPr>
          <p:cNvSpPr>
            <a:spLocks noGrp="1"/>
          </p:cNvSpPr>
          <p:nvPr>
            <p:ph idx="1"/>
          </p:nvPr>
        </p:nvSpPr>
        <p:spPr>
          <a:xfrm>
            <a:off x="7829396" y="1151690"/>
            <a:ext cx="3668461" cy="3541714"/>
          </a:xfrm>
        </p:spPr>
        <p:txBody>
          <a:bodyPr vert="horz" lIns="91440" tIns="45720" rIns="91440" bIns="45720" rtlCol="0" anchor="t">
            <a:noAutofit/>
          </a:bodyPr>
          <a:lstStyle/>
          <a:p>
            <a:r>
              <a:rPr lang="en-US" dirty="0">
                <a:latin typeface="Calibri"/>
                <a:cs typeface="Calibri"/>
              </a:rPr>
              <a:t>Some positives could be meeting people with other skills or products and company, more people to help hunt for food.</a:t>
            </a:r>
          </a:p>
          <a:p>
            <a:r>
              <a:rPr lang="en-US" dirty="0">
                <a:latin typeface="Calibri"/>
                <a:cs typeface="Calibri"/>
              </a:rPr>
              <a:t> Some negatives could be competition for food, threat and competition for resources.</a:t>
            </a:r>
            <a:endParaRPr lang="en-US">
              <a:latin typeface="Calibri"/>
              <a:ea typeface="+mn-lt"/>
              <a:cs typeface="Calibri"/>
            </a:endParaRPr>
          </a:p>
          <a:p>
            <a:endParaRPr lang="en-US" sz="1800">
              <a:solidFill>
                <a:srgbClr val="FFFFFF"/>
              </a:solidFill>
            </a:endParaRPr>
          </a:p>
        </p:txBody>
      </p:sp>
    </p:spTree>
    <p:extLst>
      <p:ext uri="{BB962C8B-B14F-4D97-AF65-F5344CB8AC3E}">
        <p14:creationId xmlns:p14="http://schemas.microsoft.com/office/powerpoint/2010/main" val="4272627104"/>
      </p:ext>
    </p:extLst>
  </p:cSld>
  <p:clrMapOvr>
    <a:overrideClrMapping bg1="lt1" tx1="dk1" bg2="lt2" tx2="dk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0B62CB-F5DE-4C04-A9BB-4F2D5949309E}"/>
              </a:ext>
            </a:extLst>
          </p:cNvPr>
          <p:cNvSpPr>
            <a:spLocks noGrp="1"/>
          </p:cNvSpPr>
          <p:nvPr>
            <p:ph type="title"/>
          </p:nvPr>
        </p:nvSpPr>
        <p:spPr/>
        <p:txBody>
          <a:bodyPr/>
          <a:lstStyle/>
          <a:p>
            <a:pPr algn="ctr"/>
            <a:r>
              <a:rPr lang="en-GB" dirty="0">
                <a:solidFill>
                  <a:schemeClr val="bg1"/>
                </a:solidFill>
                <a:latin typeface="Calibri"/>
                <a:cs typeface="Calibri"/>
              </a:rPr>
              <a:t>Conflict and co-operation</a:t>
            </a:r>
            <a:endParaRPr lang="en-GB" dirty="0"/>
          </a:p>
        </p:txBody>
      </p:sp>
      <p:sp>
        <p:nvSpPr>
          <p:cNvPr id="3" name="Content Placeholder 2">
            <a:extLst>
              <a:ext uri="{FF2B5EF4-FFF2-40B4-BE49-F238E27FC236}">
                <a16:creationId xmlns:a16="http://schemas.microsoft.com/office/drawing/2014/main" id="{9F991744-F87F-43E7-936B-BACB445C5F0E}"/>
              </a:ext>
            </a:extLst>
          </p:cNvPr>
          <p:cNvSpPr>
            <a:spLocks noGrp="1"/>
          </p:cNvSpPr>
          <p:nvPr>
            <p:ph idx="1"/>
          </p:nvPr>
        </p:nvSpPr>
        <p:spPr>
          <a:xfrm>
            <a:off x="611887" y="1797454"/>
            <a:ext cx="9905999" cy="1811070"/>
          </a:xfrm>
        </p:spPr>
        <p:txBody>
          <a:bodyPr vert="horz" lIns="91440" tIns="45720" rIns="91440" bIns="45720" rtlCol="0" anchor="t">
            <a:noAutofit/>
          </a:bodyPr>
          <a:lstStyle/>
          <a:p>
            <a:r>
              <a:rPr lang="en-US" dirty="0">
                <a:solidFill>
                  <a:schemeClr val="bg1"/>
                </a:solidFill>
                <a:latin typeface="Calibri"/>
                <a:ea typeface="+mn-lt"/>
                <a:cs typeface="+mn-lt"/>
              </a:rPr>
              <a:t>The other tribe have a source of flint, but have not got good land to graze cattle, like your village do.  What could happen?  </a:t>
            </a:r>
            <a:endParaRPr lang="en-GB">
              <a:solidFill>
                <a:schemeClr val="bg1"/>
              </a:solidFill>
              <a:latin typeface="Calibri"/>
              <a:ea typeface="+mn-lt"/>
              <a:cs typeface="+mn-lt"/>
            </a:endParaRPr>
          </a:p>
          <a:p>
            <a:r>
              <a:rPr lang="en-US" dirty="0">
                <a:solidFill>
                  <a:schemeClr val="bg1"/>
                </a:solidFill>
                <a:latin typeface="Calibri"/>
                <a:ea typeface="+mn-lt"/>
                <a:cs typeface="+mn-lt"/>
              </a:rPr>
              <a:t>Why is the river so important in settlements?</a:t>
            </a:r>
            <a:r>
              <a:rPr lang="en-US" sz="2600" dirty="0">
                <a:solidFill>
                  <a:schemeClr val="bg1"/>
                </a:solidFill>
                <a:latin typeface="Calibri"/>
                <a:ea typeface="+mn-lt"/>
                <a:cs typeface="+mn-lt"/>
              </a:rPr>
              <a:t> </a:t>
            </a:r>
            <a:endParaRPr lang="en-GB" sz="2600">
              <a:solidFill>
                <a:schemeClr val="bg1"/>
              </a:solidFill>
              <a:latin typeface="Calibri"/>
              <a:ea typeface="+mn-lt"/>
              <a:cs typeface="+mn-lt"/>
            </a:endParaRPr>
          </a:p>
          <a:p>
            <a:endParaRPr lang="en-GB" dirty="0"/>
          </a:p>
        </p:txBody>
      </p:sp>
      <p:sp>
        <p:nvSpPr>
          <p:cNvPr id="4" name="TextBox 3">
            <a:extLst>
              <a:ext uri="{FF2B5EF4-FFF2-40B4-BE49-F238E27FC236}">
                <a16:creationId xmlns:a16="http://schemas.microsoft.com/office/drawing/2014/main" id="{9A8B0206-8959-410A-B240-5A95EE668962}"/>
              </a:ext>
            </a:extLst>
          </p:cNvPr>
          <p:cNvSpPr txBox="1"/>
          <p:nvPr/>
        </p:nvSpPr>
        <p:spPr>
          <a:xfrm>
            <a:off x="617349" y="3600772"/>
            <a:ext cx="10957300" cy="169892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lnSpc>
                <a:spcPct val="120000"/>
              </a:lnSpc>
              <a:spcBef>
                <a:spcPts val="1000"/>
              </a:spcBef>
              <a:buFont typeface="Arial"/>
              <a:buChar char="•"/>
            </a:pPr>
            <a:r>
              <a:rPr lang="en-US" sz="2400" dirty="0">
                <a:solidFill>
                  <a:schemeClr val="bg1"/>
                </a:solidFill>
                <a:latin typeface="Calibri"/>
                <a:cs typeface="Calibri"/>
              </a:rPr>
              <a:t>The river allows other villagers to travel to trade. This allows your village to learn new skills and discover new products. It is also a source of water for washing, cooking and cleaning</a:t>
            </a:r>
            <a:r>
              <a:rPr lang="en-US" dirty="0">
                <a:solidFill>
                  <a:schemeClr val="bg1"/>
                </a:solidFill>
                <a:latin typeface="Calibri"/>
                <a:cs typeface="Calibri"/>
              </a:rPr>
              <a:t>.</a:t>
            </a:r>
            <a:endParaRPr lang="en-GB" dirty="0">
              <a:solidFill>
                <a:schemeClr val="bg1"/>
              </a:solidFill>
              <a:ea typeface="+mn-lt"/>
              <a:cs typeface="+mn-lt"/>
            </a:endParaRPr>
          </a:p>
          <a:p>
            <a:pPr algn="l"/>
            <a:endParaRPr lang="en-GB" dirty="0"/>
          </a:p>
        </p:txBody>
      </p:sp>
      <p:sp>
        <p:nvSpPr>
          <p:cNvPr id="5" name="TextBox 4">
            <a:extLst>
              <a:ext uri="{FF2B5EF4-FFF2-40B4-BE49-F238E27FC236}">
                <a16:creationId xmlns:a16="http://schemas.microsoft.com/office/drawing/2014/main" id="{8B1ACDA5-2B01-4B7E-B434-E4D506E9419D}"/>
              </a:ext>
            </a:extLst>
          </p:cNvPr>
          <p:cNvSpPr txBox="1"/>
          <p:nvPr/>
        </p:nvSpPr>
        <p:spPr>
          <a:xfrm>
            <a:off x="772333" y="4982704"/>
            <a:ext cx="10376114" cy="169892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lnSpc>
                <a:spcPct val="120000"/>
              </a:lnSpc>
              <a:spcBef>
                <a:spcPts val="1000"/>
              </a:spcBef>
              <a:buFont typeface="Arial"/>
              <a:buChar char="•"/>
            </a:pPr>
            <a:r>
              <a:rPr lang="en-US" sz="2400" dirty="0">
                <a:solidFill>
                  <a:schemeClr val="bg1"/>
                </a:solidFill>
                <a:latin typeface="Calibri"/>
                <a:cs typeface="Calibri"/>
              </a:rPr>
              <a:t>Climate change means that the river levels rise this year.  What might have to happen?  What could you do to your settlement?  What if another, aggressive village were to approach?  What could your village do?</a:t>
            </a:r>
            <a:endParaRPr lang="en-GB" sz="2400" dirty="0">
              <a:solidFill>
                <a:schemeClr val="bg1"/>
              </a:solidFill>
              <a:latin typeface="Calibri"/>
              <a:ea typeface="+mn-lt"/>
              <a:cs typeface="Calibri"/>
            </a:endParaRPr>
          </a:p>
          <a:p>
            <a:pPr algn="l"/>
            <a:endParaRPr lang="en-GB" dirty="0">
              <a:latin typeface="Calibri"/>
              <a:cs typeface="Calibri"/>
            </a:endParaRPr>
          </a:p>
        </p:txBody>
      </p:sp>
      <p:pic>
        <p:nvPicPr>
          <p:cNvPr id="7" name="Picture 7" descr="A picture containing text&#10;&#10;Description automatically generated">
            <a:extLst>
              <a:ext uri="{FF2B5EF4-FFF2-40B4-BE49-F238E27FC236}">
                <a16:creationId xmlns:a16="http://schemas.microsoft.com/office/drawing/2014/main" id="{711465FB-CC4D-4699-9626-345699CB2ADF}"/>
              </a:ext>
            </a:extLst>
          </p:cNvPr>
          <p:cNvPicPr>
            <a:picLocks noChangeAspect="1"/>
          </p:cNvPicPr>
          <p:nvPr/>
        </p:nvPicPr>
        <p:blipFill>
          <a:blip r:embed="rId2"/>
          <a:stretch>
            <a:fillRect/>
          </a:stretch>
        </p:blipFill>
        <p:spPr>
          <a:xfrm>
            <a:off x="9459617" y="193325"/>
            <a:ext cx="2571750" cy="1666875"/>
          </a:xfrm>
          <a:prstGeom prst="rect">
            <a:avLst/>
          </a:prstGeom>
        </p:spPr>
      </p:pic>
    </p:spTree>
    <p:extLst>
      <p:ext uri="{BB962C8B-B14F-4D97-AF65-F5344CB8AC3E}">
        <p14:creationId xmlns:p14="http://schemas.microsoft.com/office/powerpoint/2010/main" val="549021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AFE3F6-C9FE-45E2-ABE1-510A97F5BEE8}"/>
              </a:ext>
            </a:extLst>
          </p:cNvPr>
          <p:cNvSpPr>
            <a:spLocks noGrp="1"/>
          </p:cNvSpPr>
          <p:nvPr>
            <p:ph type="title"/>
          </p:nvPr>
        </p:nvSpPr>
        <p:spPr/>
        <p:txBody>
          <a:bodyPr/>
          <a:lstStyle/>
          <a:p>
            <a:pPr algn="ctr"/>
            <a:r>
              <a:rPr lang="en-GB" dirty="0">
                <a:solidFill>
                  <a:schemeClr val="bg1"/>
                </a:solidFill>
                <a:latin typeface="Calibri"/>
                <a:cs typeface="Calibri"/>
              </a:rPr>
              <a:t>Activity</a:t>
            </a:r>
            <a:endParaRPr lang="en-US" dirty="0">
              <a:solidFill>
                <a:schemeClr val="bg1"/>
              </a:solidFill>
              <a:latin typeface="Calibri"/>
              <a:cs typeface="Calibri"/>
            </a:endParaRPr>
          </a:p>
        </p:txBody>
      </p:sp>
      <p:sp>
        <p:nvSpPr>
          <p:cNvPr id="3" name="Content Placeholder 2">
            <a:extLst>
              <a:ext uri="{FF2B5EF4-FFF2-40B4-BE49-F238E27FC236}">
                <a16:creationId xmlns:a16="http://schemas.microsoft.com/office/drawing/2014/main" id="{54570CBF-1EC3-4E0F-9F18-CE02CAD01981}"/>
              </a:ext>
            </a:extLst>
          </p:cNvPr>
          <p:cNvSpPr>
            <a:spLocks noGrp="1"/>
          </p:cNvSpPr>
          <p:nvPr>
            <p:ph idx="1"/>
          </p:nvPr>
        </p:nvSpPr>
        <p:spPr>
          <a:xfrm>
            <a:off x="624802" y="1719961"/>
            <a:ext cx="10667998" cy="3541714"/>
          </a:xfrm>
        </p:spPr>
        <p:txBody>
          <a:bodyPr vert="horz" lIns="91440" tIns="45720" rIns="91440" bIns="45720" rtlCol="0" anchor="t">
            <a:normAutofit/>
          </a:bodyPr>
          <a:lstStyle/>
          <a:p>
            <a:pPr marL="0" indent="0">
              <a:buNone/>
            </a:pPr>
            <a:endParaRPr lang="en-US" b="1" u="sng" dirty="0">
              <a:ea typeface="+mn-lt"/>
              <a:cs typeface="+mn-lt"/>
            </a:endParaRPr>
          </a:p>
          <a:p>
            <a:r>
              <a:rPr lang="en-US" sz="2800" dirty="0">
                <a:solidFill>
                  <a:schemeClr val="bg1"/>
                </a:solidFill>
                <a:latin typeface="Calibri"/>
                <a:ea typeface="+mn-lt"/>
                <a:cs typeface="+mn-lt"/>
              </a:rPr>
              <a:t>You will go onto the playground in your groups and create your own settlement in chalk on the playground. Consider all the things you would need in a new settlement to be able to function as a </a:t>
            </a:r>
            <a:r>
              <a:rPr lang="en-US" sz="2800" dirty="0" err="1">
                <a:solidFill>
                  <a:schemeClr val="bg1"/>
                </a:solidFill>
                <a:latin typeface="Calibri"/>
                <a:ea typeface="+mn-lt"/>
                <a:cs typeface="+mn-lt"/>
              </a:rPr>
              <a:t>civilisation</a:t>
            </a:r>
            <a:r>
              <a:rPr lang="en-US" sz="2800" dirty="0">
                <a:solidFill>
                  <a:schemeClr val="bg1"/>
                </a:solidFill>
                <a:latin typeface="Calibri"/>
                <a:ea typeface="+mn-lt"/>
                <a:cs typeface="+mn-lt"/>
              </a:rPr>
              <a:t> (fresh water, land for crops/grazing of animals, materials to make shelter etc...).</a:t>
            </a:r>
            <a:endParaRPr lang="en-GB" sz="2800">
              <a:solidFill>
                <a:schemeClr val="bg1"/>
              </a:solidFill>
              <a:latin typeface="Calibri"/>
              <a:cs typeface="Calibri"/>
            </a:endParaRPr>
          </a:p>
          <a:p>
            <a:endParaRPr lang="en-GB" dirty="0"/>
          </a:p>
        </p:txBody>
      </p:sp>
    </p:spTree>
    <p:extLst>
      <p:ext uri="{BB962C8B-B14F-4D97-AF65-F5344CB8AC3E}">
        <p14:creationId xmlns:p14="http://schemas.microsoft.com/office/powerpoint/2010/main" val="411456585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ircuit">
  <a:themeElements>
    <a:clrScheme name="Circuit">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0911B802-464C-4241-8DD9-B60FF88E379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Circuit</Template>
  <TotalTime>0</TotalTime>
  <Words>524</Words>
  <Application>Microsoft Office PowerPoint</Application>
  <PresentationFormat>Widescreen</PresentationFormat>
  <Paragraphs>30</Paragraphs>
  <Slides>12</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Calibri</vt:lpstr>
      <vt:lpstr>Maiandra GD</vt:lpstr>
      <vt:lpstr>Tw Cen MT</vt:lpstr>
      <vt:lpstr>Circuit</vt:lpstr>
      <vt:lpstr>PowerPoint Presentation</vt:lpstr>
      <vt:lpstr>Settlements</vt:lpstr>
      <vt:lpstr>PowerPoint Presentation</vt:lpstr>
      <vt:lpstr>PowerPoint Presentation</vt:lpstr>
      <vt:lpstr>Different types of settlements</vt:lpstr>
      <vt:lpstr>PowerPoint Presentation</vt:lpstr>
      <vt:lpstr>PowerPoint Presentation</vt:lpstr>
      <vt:lpstr>PowerPoint Presentation</vt:lpstr>
      <vt:lpstr>PowerPoint Presentation</vt:lpstr>
      <vt:lpstr>PowerPoint Presentation</vt:lpstr>
      <vt:lpstr>Conflict and co-operation</vt:lpstr>
      <vt:lpstr>Activity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richard levens</dc:creator>
  <cp:lastModifiedBy>richard levens</cp:lastModifiedBy>
  <cp:revision>264</cp:revision>
  <dcterms:created xsi:type="dcterms:W3CDTF">2021-09-24T19:11:42Z</dcterms:created>
  <dcterms:modified xsi:type="dcterms:W3CDTF">2021-09-24T20:14:52Z</dcterms:modified>
</cp:coreProperties>
</file>