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25"/>
  </p:notesMasterIdLst>
  <p:sldIdLst>
    <p:sldId id="256" r:id="rId5"/>
    <p:sldId id="295" r:id="rId6"/>
    <p:sldId id="296" r:id="rId7"/>
    <p:sldId id="297" r:id="rId8"/>
    <p:sldId id="298" r:id="rId9"/>
    <p:sldId id="304" r:id="rId10"/>
    <p:sldId id="299" r:id="rId11"/>
    <p:sldId id="305" r:id="rId12"/>
    <p:sldId id="281" r:id="rId13"/>
    <p:sldId id="284" r:id="rId14"/>
    <p:sldId id="285" r:id="rId15"/>
    <p:sldId id="300" r:id="rId16"/>
    <p:sldId id="306" r:id="rId17"/>
    <p:sldId id="289" r:id="rId18"/>
    <p:sldId id="290" r:id="rId19"/>
    <p:sldId id="301" r:id="rId20"/>
    <p:sldId id="307" r:id="rId21"/>
    <p:sldId id="291" r:id="rId22"/>
    <p:sldId id="294" r:id="rId23"/>
    <p:sldId id="303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1FDE"/>
    <a:srgbClr val="FF78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8F22F8-475F-9A27-B766-A1C233CFF476}" v="34" dt="2020-06-05T09:55:45.8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12" autoAdjust="0"/>
    <p:restoredTop sz="94648"/>
  </p:normalViewPr>
  <p:slideViewPr>
    <p:cSldViewPr snapToGrid="0" snapToObjects="1">
      <p:cViewPr>
        <p:scale>
          <a:sx n="75" d="100"/>
          <a:sy n="75" d="100"/>
        </p:scale>
        <p:origin x="-1064" y="-4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notesMaster" Target="notesMasters/notesMaster1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47" Type="http://schemas.microsoft.com/office/2015/10/relationships/revisionInfo" Target="revisionInfo.xml"/><Relationship Id="rId30" Type="http://schemas.openxmlformats.org/officeDocument/2006/relationships/tableStyles" Target="tableStyles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216B91-1A44-D740-B58F-7B8B34C796B4}" type="datetimeFigureOut">
              <a:rPr lang="en-US" smtClean="0"/>
              <a:t>11/07/20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D1FB91-C2D1-904D-B2BC-5E221266A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046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88107EA-613F-D347-B8BD-71EC25211E34}" type="datetimeFigureOut">
              <a:rPr lang="en-US" smtClean="0"/>
              <a:t>11/07/20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07050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11/07/20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179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88107EA-613F-D347-B8BD-71EC25211E34}" type="datetimeFigureOut">
              <a:rPr lang="en-US" smtClean="0"/>
              <a:t>11/07/20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068434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11/07/20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89047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11/07/20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910535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11/07/20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326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11/07/20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535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B88107EA-613F-D347-B8BD-71EC25211E34}" type="datetimeFigureOut">
              <a:rPr lang="en-US" smtClean="0"/>
              <a:t>11/07/20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4928122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B88107EA-613F-D347-B8BD-71EC25211E34}" type="datetimeFigureOut">
              <a:rPr lang="en-US" smtClean="0"/>
              <a:t>11/07/20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041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11/07/20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613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11/07/20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168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88107EA-613F-D347-B8BD-71EC25211E34}" type="datetimeFigureOut">
              <a:rPr lang="en-US" smtClean="0"/>
              <a:t>11/07/20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5654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hyperlink" Target="https://www.bbc.co.uk/teach/class-clips-video/english-ks2-the-tempest-home/zfskxyc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tempest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Monday- </a:t>
            </a:r>
            <a:r>
              <a:rPr lang="en-US" dirty="0" smtClean="0"/>
              <a:t>get to know the text</a:t>
            </a:r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2215045" y="3947196"/>
            <a:ext cx="8045373" cy="74227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By William Shakespeare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1013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0"/>
            <a:ext cx="10178322" cy="1492132"/>
          </a:xfrm>
        </p:spPr>
        <p:txBody>
          <a:bodyPr/>
          <a:lstStyle/>
          <a:p>
            <a:pPr algn="ctr"/>
            <a:r>
              <a:rPr lang="en-US" dirty="0" smtClean="0"/>
              <a:t>William Shakespeare</a:t>
            </a:r>
            <a:endParaRPr lang="en-US" dirty="0"/>
          </a:p>
        </p:txBody>
      </p:sp>
      <p:pic>
        <p:nvPicPr>
          <p:cNvPr id="4" name="Picture 3" descr="Screen Shot 2020-07-11 at 10.21.5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534" y="1030467"/>
            <a:ext cx="8417801" cy="536586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96532" y="6396335"/>
            <a:ext cx="968586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https://</a:t>
            </a:r>
            <a:r>
              <a:rPr lang="en-US" dirty="0" err="1"/>
              <a:t>www.bbc.co.uk</a:t>
            </a:r>
            <a:r>
              <a:rPr lang="en-US" dirty="0"/>
              <a:t>/teach/class-clips-video/english-ks2-introducing-shakespeare/</a:t>
            </a:r>
            <a:r>
              <a:rPr lang="en-US" dirty="0" smtClean="0"/>
              <a:t>zfr3cqt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53821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Famous plays by Shakespeare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874517"/>
            <a:ext cx="3896055" cy="4571999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Romeo and Juliet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Macbeth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The Merchant of  Venice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A Midsummer Night’s Dream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Twelfth Night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Hamlet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The Taming of the Shrew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As You like it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Much Ado </a:t>
            </a:r>
            <a:r>
              <a:rPr lang="en-US" dirty="0">
                <a:solidFill>
                  <a:srgbClr val="000000"/>
                </a:solidFill>
              </a:rPr>
              <a:t>A</a:t>
            </a:r>
            <a:r>
              <a:rPr lang="en-US" dirty="0" smtClean="0">
                <a:solidFill>
                  <a:srgbClr val="000000"/>
                </a:solidFill>
              </a:rPr>
              <a:t>bout Nothing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The Tempest</a:t>
            </a:r>
          </a:p>
          <a:p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246078" y="1874517"/>
            <a:ext cx="3896055" cy="45719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rgbClr val="000000"/>
                </a:solidFill>
              </a:rPr>
              <a:t>Othello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The Winter’s Tale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Richard III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Julius Caesar 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King Lear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Henry V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Antony and Cleopatra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Love’s Labour’s Lost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All’s Well That Ends Well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The Comedy of Errors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15760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0"/>
            <a:ext cx="10178322" cy="1492132"/>
          </a:xfrm>
        </p:spPr>
        <p:txBody>
          <a:bodyPr/>
          <a:lstStyle/>
          <a:p>
            <a:pPr algn="ctr"/>
            <a:r>
              <a:rPr lang="en-US" dirty="0" smtClean="0"/>
              <a:t>The tempest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043399"/>
            <a:ext cx="10178322" cy="897466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000000"/>
                </a:solidFill>
              </a:rPr>
              <a:t>Shakespeare’s comedy about a major act of betrayal, ill treatment, the development of magic arts and a plot of revenge.</a:t>
            </a:r>
          </a:p>
          <a:p>
            <a:pPr marL="0" indent="0">
              <a:buNone/>
            </a:pPr>
            <a:endParaRPr lang="en-US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6" name="Picture 5" descr="Screen Shot 2020-07-11 at 10.30.2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678" y="1940865"/>
            <a:ext cx="9550400" cy="3568700"/>
          </a:xfrm>
          <a:prstGeom prst="rect">
            <a:avLst/>
          </a:prstGeom>
        </p:spPr>
      </p:pic>
      <p:pic>
        <p:nvPicPr>
          <p:cNvPr id="7" name="Picture 6" descr="Screen Shot 2020-07-11 at 10.30.4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678" y="5770033"/>
            <a:ext cx="9194800" cy="90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684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0"/>
            <a:ext cx="10178322" cy="1492132"/>
          </a:xfrm>
        </p:spPr>
        <p:txBody>
          <a:bodyPr/>
          <a:lstStyle/>
          <a:p>
            <a:pPr algn="ctr"/>
            <a:r>
              <a:rPr lang="en-US" dirty="0" smtClean="0"/>
              <a:t>The tempest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016001"/>
            <a:ext cx="10178322" cy="5452532"/>
          </a:xfrm>
        </p:spPr>
        <p:txBody>
          <a:bodyPr>
            <a:normAutofit/>
          </a:bodyPr>
          <a:lstStyle/>
          <a:p>
            <a:pPr>
              <a:buFont typeface="Arial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Go to the BBC Website and watch the videos of each part of  The Tempest.</a:t>
            </a:r>
          </a:p>
          <a:p>
            <a:pPr marL="0" indent="0">
              <a:buNone/>
            </a:pPr>
            <a:endParaRPr lang="en-US" sz="2800" dirty="0" smtClean="0">
              <a:solidFill>
                <a:srgbClr val="000000"/>
              </a:solidFill>
            </a:endParaRPr>
          </a:p>
          <a:p>
            <a:pPr>
              <a:buFont typeface="Arial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Across the 8 videos,  the whole story is told.</a:t>
            </a:r>
          </a:p>
          <a:p>
            <a:pPr marL="0" indent="0">
              <a:buNone/>
            </a:pPr>
            <a:endParaRPr lang="en-US" sz="2800" dirty="0" smtClean="0">
              <a:solidFill>
                <a:srgbClr val="000000"/>
              </a:solidFill>
            </a:endParaRPr>
          </a:p>
          <a:p>
            <a:pPr>
              <a:buFont typeface="Arial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You can explore the BBC website about The Tempest and look at all the videos, songs and resources to familiarise yourself with the story.</a:t>
            </a:r>
          </a:p>
          <a:p>
            <a:pPr>
              <a:buFont typeface="Arial"/>
              <a:buChar char="•"/>
            </a:pPr>
            <a:endParaRPr lang="en-US" sz="2800" dirty="0">
              <a:solidFill>
                <a:srgbClr val="000000"/>
              </a:solidFill>
            </a:endParaRPr>
          </a:p>
          <a:p>
            <a:pPr>
              <a:buFont typeface="Arial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You can also read the summary of the story on the class page.</a:t>
            </a:r>
          </a:p>
          <a:p>
            <a:pPr>
              <a:buFont typeface="Arial"/>
              <a:buChar char="•"/>
            </a:pPr>
            <a:endParaRPr lang="en-US" dirty="0">
              <a:solidFill>
                <a:srgbClr val="000000"/>
              </a:solidFill>
            </a:endParaRPr>
          </a:p>
          <a:p>
            <a:pPr>
              <a:buFont typeface="Arial"/>
              <a:buChar char="•"/>
            </a:pP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340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The tempest- bbc resources</a:t>
            </a:r>
            <a:endParaRPr lang="en-US" dirty="0"/>
          </a:p>
        </p:txBody>
      </p:sp>
      <p:pic>
        <p:nvPicPr>
          <p:cNvPr id="4" name="Picture 3" descr="Screen Shot 2020-07-11 at 10.33.1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4517"/>
            <a:ext cx="12192000" cy="382757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99065" y="5967568"/>
            <a:ext cx="108712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hlinkClick r:id="rId3"/>
              </a:rPr>
              <a:t>https://www.bbc.co.uk/teach/class-clips-video/english-ks2-the-tempest-home/</a:t>
            </a:r>
            <a:r>
              <a:rPr lang="en-US" dirty="0" smtClean="0">
                <a:solidFill>
                  <a:srgbClr val="000000"/>
                </a:solidFill>
                <a:hlinkClick r:id="rId3"/>
              </a:rPr>
              <a:t>zfskxyc</a:t>
            </a:r>
            <a:endParaRPr lang="en-US" dirty="0" smtClean="0">
              <a:solidFill>
                <a:srgbClr val="00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82711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Your task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625601"/>
            <a:ext cx="10178322" cy="3593591"/>
          </a:xfrm>
        </p:spPr>
        <p:txBody>
          <a:bodyPr>
            <a:noAutofit/>
          </a:bodyPr>
          <a:lstStyle/>
          <a:p>
            <a:pPr>
              <a:buFont typeface="Arial"/>
              <a:buChar char="•"/>
            </a:pPr>
            <a:r>
              <a:rPr lang="en-US" sz="2800" dirty="0" smtClean="0">
                <a:solidFill>
                  <a:schemeClr val="tx1"/>
                </a:solidFill>
              </a:rPr>
              <a:t>Watch the videos and read the summaries of the story. Get to know the story.</a:t>
            </a:r>
          </a:p>
          <a:p>
            <a:pPr marL="0" indent="0">
              <a:buNone/>
            </a:pPr>
            <a:endParaRPr lang="en-US" sz="2800" dirty="0" smtClean="0">
              <a:solidFill>
                <a:schemeClr val="tx1"/>
              </a:solidFill>
            </a:endParaRPr>
          </a:p>
          <a:p>
            <a:pPr>
              <a:buFont typeface="Arial"/>
              <a:buChar char="•"/>
            </a:pPr>
            <a:r>
              <a:rPr lang="en-US" sz="2800" dirty="0" smtClean="0">
                <a:solidFill>
                  <a:schemeClr val="tx1"/>
                </a:solidFill>
              </a:rPr>
              <a:t>Look at the pictures on the document called “Monday’s task”, which consists of pictures of different parts of the story.</a:t>
            </a:r>
          </a:p>
          <a:p>
            <a:pPr marL="0" indent="0">
              <a:buNone/>
            </a:pPr>
            <a:endParaRPr lang="en-US" sz="2800" dirty="0" smtClean="0">
              <a:solidFill>
                <a:schemeClr val="tx1"/>
              </a:solidFill>
            </a:endParaRPr>
          </a:p>
          <a:p>
            <a:pPr>
              <a:buFont typeface="Arial"/>
              <a:buChar char="•"/>
            </a:pPr>
            <a:r>
              <a:rPr lang="en-US" sz="2800" dirty="0" smtClean="0">
                <a:solidFill>
                  <a:schemeClr val="tx1"/>
                </a:solidFill>
              </a:rPr>
              <a:t>Write numbers under the pictures to show the order they events happened in the story.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39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task</a:t>
            </a:r>
            <a:endParaRPr lang="en-US" dirty="0"/>
          </a:p>
        </p:txBody>
      </p:sp>
      <p:pic>
        <p:nvPicPr>
          <p:cNvPr id="4" name="Picture 3" descr="Screen Shot 2020-07-11 at 11.13.4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678" y="1155700"/>
            <a:ext cx="7251700" cy="57023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720666" y="1874517"/>
            <a:ext cx="29813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Order the events of the story.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05531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The tempest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Tuesday</a:t>
            </a:r>
            <a:r>
              <a:rPr lang="en-US" dirty="0" smtClean="0"/>
              <a:t>- retell the story</a:t>
            </a:r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2215045" y="3947196"/>
            <a:ext cx="8045373" cy="74227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By William Shakespeare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9970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0"/>
            <a:ext cx="10178322" cy="762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Your task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762000"/>
            <a:ext cx="10178322" cy="469051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chemeClr val="tx1"/>
                </a:solidFill>
              </a:rPr>
              <a:t>Look at yesterday’s task, watch the videos again, read the summaries again.</a:t>
            </a:r>
          </a:p>
          <a:p>
            <a:endParaRPr lang="en-US" sz="2600" dirty="0" smtClean="0">
              <a:solidFill>
                <a:schemeClr val="tx1"/>
              </a:solidFill>
            </a:endParaRPr>
          </a:p>
          <a:p>
            <a:r>
              <a:rPr lang="en-US" sz="2600" dirty="0" smtClean="0">
                <a:solidFill>
                  <a:schemeClr val="tx1"/>
                </a:solidFill>
              </a:rPr>
              <a:t>Write a short story version of  “The Tempest”.</a:t>
            </a:r>
          </a:p>
          <a:p>
            <a:endParaRPr lang="en-US" sz="2600" dirty="0">
              <a:solidFill>
                <a:schemeClr val="tx1"/>
              </a:solidFill>
            </a:endParaRPr>
          </a:p>
          <a:p>
            <a:r>
              <a:rPr lang="en-US" sz="2600" dirty="0" smtClean="0">
                <a:solidFill>
                  <a:schemeClr val="tx1"/>
                </a:solidFill>
              </a:rPr>
              <a:t>Write at least ¾ of a page to </a:t>
            </a:r>
            <a:r>
              <a:rPr lang="en-US" sz="2600" dirty="0" err="1" smtClean="0">
                <a:solidFill>
                  <a:schemeClr val="tx1"/>
                </a:solidFill>
              </a:rPr>
              <a:t>summarise</a:t>
            </a:r>
            <a:r>
              <a:rPr lang="en-US" sz="2600" dirty="0" smtClean="0">
                <a:solidFill>
                  <a:schemeClr val="tx1"/>
                </a:solidFill>
              </a:rPr>
              <a:t> the events of the story. You can write it in bullet points, but include as much detail as you can remember.</a:t>
            </a:r>
          </a:p>
          <a:p>
            <a:endParaRPr lang="en-US" sz="2600" dirty="0">
              <a:solidFill>
                <a:schemeClr val="tx1"/>
              </a:solidFill>
            </a:endParaRPr>
          </a:p>
          <a:p>
            <a:r>
              <a:rPr lang="en-US" sz="2600" dirty="0" smtClean="0">
                <a:solidFill>
                  <a:schemeClr val="tx1"/>
                </a:solidFill>
              </a:rPr>
              <a:t>You can use yesterday’s sequencing events to guide what you write.</a:t>
            </a:r>
          </a:p>
          <a:p>
            <a:endParaRPr lang="en-US" sz="2600" dirty="0">
              <a:solidFill>
                <a:schemeClr val="tx1"/>
              </a:solidFill>
            </a:endParaRPr>
          </a:p>
          <a:p>
            <a:r>
              <a:rPr lang="en-US" sz="2600" dirty="0" smtClean="0">
                <a:solidFill>
                  <a:schemeClr val="tx1"/>
                </a:solidFill>
              </a:rPr>
              <a:t>You can retell the story to an adult or sibling at home.</a:t>
            </a:r>
            <a:endParaRPr lang="en-US" sz="26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8698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tempest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Wednesday</a:t>
            </a:r>
            <a:r>
              <a:rPr lang="en-US" dirty="0" smtClean="0"/>
              <a:t>- get to know the characters</a:t>
            </a:r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2215045" y="3947196"/>
            <a:ext cx="8045373" cy="74227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By William Shakespeare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6631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The characters in the tempest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874517"/>
            <a:ext cx="10178322" cy="4577082"/>
          </a:xfrm>
        </p:spPr>
        <p:txBody>
          <a:bodyPr/>
          <a:lstStyle/>
          <a:p>
            <a:r>
              <a:rPr lang="en-US" sz="2600" dirty="0" smtClean="0">
                <a:solidFill>
                  <a:srgbClr val="000000"/>
                </a:solidFill>
              </a:rPr>
              <a:t>Fill in the sheet to describe each of the characters.</a:t>
            </a:r>
          </a:p>
          <a:p>
            <a:endParaRPr lang="en-US" sz="2600" dirty="0" smtClean="0">
              <a:solidFill>
                <a:srgbClr val="000000"/>
              </a:solidFill>
            </a:endParaRPr>
          </a:p>
          <a:p>
            <a:r>
              <a:rPr lang="en-US" sz="2600" dirty="0" smtClean="0">
                <a:solidFill>
                  <a:srgbClr val="000000"/>
                </a:solidFill>
              </a:rPr>
              <a:t>Choose adjectives to describe each character.</a:t>
            </a:r>
          </a:p>
          <a:p>
            <a:endParaRPr lang="en-US" sz="2600" dirty="0" smtClean="0">
              <a:solidFill>
                <a:srgbClr val="000000"/>
              </a:solidFill>
            </a:endParaRPr>
          </a:p>
          <a:p>
            <a:r>
              <a:rPr lang="en-US" sz="2600" dirty="0" smtClean="0">
                <a:solidFill>
                  <a:srgbClr val="000000"/>
                </a:solidFill>
              </a:rPr>
              <a:t>Write a sentence to explain each character’s situation,</a:t>
            </a:r>
            <a:r>
              <a:rPr lang="en-US" sz="2600" b="1" dirty="0" smtClean="0">
                <a:solidFill>
                  <a:srgbClr val="000000"/>
                </a:solidFill>
              </a:rPr>
              <a:t> e.g. Miranda is Prospero’s daughter. She doesn’t remember her life before coming to the island. She meets and falls in love with Ferdinand.</a:t>
            </a:r>
          </a:p>
          <a:p>
            <a:endParaRPr lang="en-US" b="1" dirty="0"/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860612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Task- complete the sheet</a:t>
            </a:r>
            <a:endParaRPr lang="en-US" dirty="0"/>
          </a:p>
        </p:txBody>
      </p:sp>
      <p:pic>
        <p:nvPicPr>
          <p:cNvPr id="4" name="Picture 3" descr="Screen Shot 2020-07-11 at 11.15.2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1146384"/>
            <a:ext cx="8418194" cy="491874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38133" y="6166935"/>
            <a:ext cx="4238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Write a sentence to explain each character.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72674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tempest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Thursday- </a:t>
            </a:r>
            <a:r>
              <a:rPr lang="en-US" dirty="0" smtClean="0"/>
              <a:t>choose a scene to rewrite</a:t>
            </a:r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2215045" y="3947196"/>
            <a:ext cx="8045373" cy="74227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By William Shakespeare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21850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smtClean="0"/>
              <a:t>Your task for the rest of the week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286933"/>
            <a:ext cx="10178322" cy="5384800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000000"/>
                </a:solidFill>
              </a:rPr>
              <a:t>Today, you will choose a scene from the play to write as a play script.</a:t>
            </a:r>
          </a:p>
          <a:p>
            <a:endParaRPr lang="en-GB" dirty="0">
              <a:solidFill>
                <a:srgbClr val="000000"/>
              </a:solidFill>
            </a:endParaRPr>
          </a:p>
          <a:p>
            <a:r>
              <a:rPr lang="en-GB" dirty="0" smtClean="0">
                <a:solidFill>
                  <a:srgbClr val="000000"/>
                </a:solidFill>
              </a:rPr>
              <a:t>Your scene should follow what happens in The Tempest video on the BBC website.</a:t>
            </a:r>
          </a:p>
          <a:p>
            <a:endParaRPr lang="en-GB" dirty="0">
              <a:solidFill>
                <a:srgbClr val="000000"/>
              </a:solidFill>
            </a:endParaRPr>
          </a:p>
          <a:p>
            <a:r>
              <a:rPr lang="en-GB" dirty="0" smtClean="0">
                <a:solidFill>
                  <a:srgbClr val="000000"/>
                </a:solidFill>
              </a:rPr>
              <a:t>Yo</a:t>
            </a:r>
            <a:r>
              <a:rPr lang="en-GB" dirty="0" smtClean="0">
                <a:solidFill>
                  <a:srgbClr val="000000"/>
                </a:solidFill>
              </a:rPr>
              <a:t>u will need to make up some of the dialogue between the characters, but you can also borrow what the characters say in the video.</a:t>
            </a:r>
          </a:p>
          <a:p>
            <a:endParaRPr lang="en-GB" dirty="0">
              <a:solidFill>
                <a:srgbClr val="000000"/>
              </a:solidFill>
            </a:endParaRPr>
          </a:p>
          <a:p>
            <a:r>
              <a:rPr lang="en-GB" dirty="0" smtClean="0">
                <a:solidFill>
                  <a:srgbClr val="000000"/>
                </a:solidFill>
              </a:rPr>
              <a:t>Don’t forget to include stage directions to describe how characters say their lines and how they should move or act.</a:t>
            </a:r>
          </a:p>
          <a:p>
            <a:endParaRPr lang="en-GB" dirty="0">
              <a:solidFill>
                <a:srgbClr val="000000"/>
              </a:solidFill>
            </a:endParaRPr>
          </a:p>
          <a:p>
            <a:r>
              <a:rPr lang="en-GB" dirty="0" smtClean="0">
                <a:solidFill>
                  <a:srgbClr val="000000"/>
                </a:solidFill>
              </a:rPr>
              <a:t>Once you’ve chosen a scene, think about the characters in the scene, their personalities and how they might be feeling. This will help you plan what they say/do.</a:t>
            </a:r>
            <a:endParaRPr lang="en-US" dirty="0" smtClean="0">
              <a:solidFill>
                <a:srgbClr val="00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51538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today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676401"/>
            <a:ext cx="10178322" cy="3593591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Re-watch the videos or the scene you want to re-write.</a:t>
            </a:r>
          </a:p>
          <a:p>
            <a:endParaRPr lang="en-US" dirty="0">
              <a:solidFill>
                <a:srgbClr val="000000"/>
              </a:solidFill>
            </a:endParaRPr>
          </a:p>
          <a:p>
            <a:r>
              <a:rPr lang="en-US" dirty="0" smtClean="0">
                <a:solidFill>
                  <a:srgbClr val="000000"/>
                </a:solidFill>
              </a:rPr>
              <a:t>Note down where your scene is set (which part of the island? E.g. the cave, the beach, the jungle etc.)</a:t>
            </a:r>
          </a:p>
          <a:p>
            <a:endParaRPr lang="en-US" dirty="0">
              <a:solidFill>
                <a:srgbClr val="000000"/>
              </a:solidFill>
            </a:endParaRPr>
          </a:p>
          <a:p>
            <a:r>
              <a:rPr lang="en-US" dirty="0" smtClean="0">
                <a:solidFill>
                  <a:srgbClr val="000000"/>
                </a:solidFill>
              </a:rPr>
              <a:t>Note down which characters are in your scene.</a:t>
            </a:r>
          </a:p>
          <a:p>
            <a:endParaRPr lang="en-US" dirty="0">
              <a:solidFill>
                <a:srgbClr val="000000"/>
              </a:solidFill>
            </a:endParaRPr>
          </a:p>
          <a:p>
            <a:r>
              <a:rPr lang="en-US" dirty="0" smtClean="0">
                <a:solidFill>
                  <a:srgbClr val="000000"/>
                </a:solidFill>
              </a:rPr>
              <a:t>Note down the main things that happen in your scene (E.g. </a:t>
            </a:r>
            <a:r>
              <a:rPr lang="en-US" dirty="0">
                <a:solidFill>
                  <a:srgbClr val="000000"/>
                </a:solidFill>
              </a:rPr>
              <a:t>I</a:t>
            </a:r>
            <a:r>
              <a:rPr lang="en-US" dirty="0" smtClean="0">
                <a:solidFill>
                  <a:srgbClr val="000000"/>
                </a:solidFill>
              </a:rPr>
              <a:t>s there an argument, are the characters plotting something…)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94304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6211" y="0"/>
            <a:ext cx="10178322" cy="1492132"/>
          </a:xfrm>
        </p:spPr>
        <p:txBody>
          <a:bodyPr/>
          <a:lstStyle/>
          <a:p>
            <a:pPr algn="ctr"/>
            <a:r>
              <a:rPr lang="en-US" dirty="0" smtClean="0"/>
              <a:t>task</a:t>
            </a:r>
            <a:endParaRPr lang="en-US" dirty="0"/>
          </a:p>
        </p:txBody>
      </p:sp>
      <p:pic>
        <p:nvPicPr>
          <p:cNvPr id="4" name="Picture 3" descr="Screen Shot 2020-07-11 at 11.17.3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199" y="1083733"/>
            <a:ext cx="7505093" cy="5774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6155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tempest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Friday- </a:t>
            </a:r>
            <a:r>
              <a:rPr lang="en-US" dirty="0" smtClean="0"/>
              <a:t>plan and write your scene</a:t>
            </a:r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2215045" y="3947196"/>
            <a:ext cx="8045373" cy="74227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By William Shakespeare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68735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Planning and starting to write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874517"/>
            <a:ext cx="10178322" cy="42841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rgbClr val="000000"/>
                </a:solidFill>
              </a:rPr>
              <a:t>Finish pl</a:t>
            </a:r>
            <a:r>
              <a:rPr lang="en-US" dirty="0">
                <a:solidFill>
                  <a:srgbClr val="000000"/>
                </a:solidFill>
              </a:rPr>
              <a:t>a</a:t>
            </a:r>
            <a:r>
              <a:rPr lang="en-US" dirty="0" smtClean="0">
                <a:solidFill>
                  <a:srgbClr val="000000"/>
                </a:solidFill>
              </a:rPr>
              <a:t>nning your scene using the template.</a:t>
            </a:r>
          </a:p>
          <a:p>
            <a:pPr marL="0" indent="0">
              <a:buNone/>
            </a:pPr>
            <a:endParaRPr lang="en-US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000000"/>
                </a:solidFill>
              </a:rPr>
              <a:t>Remember to plan the stage </a:t>
            </a:r>
            <a:r>
              <a:rPr lang="en-US" dirty="0" smtClean="0">
                <a:solidFill>
                  <a:srgbClr val="000000"/>
                </a:solidFill>
              </a:rPr>
              <a:t>directions.</a:t>
            </a:r>
          </a:p>
          <a:p>
            <a:pPr marL="0" indent="0">
              <a:buNone/>
            </a:pPr>
            <a:endParaRPr lang="en-US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000000"/>
                </a:solidFill>
              </a:rPr>
              <a:t>You can start to write your scene when you are ready.</a:t>
            </a:r>
          </a:p>
          <a:p>
            <a:pPr marL="0" indent="0">
              <a:buNone/>
            </a:pPr>
            <a:endParaRPr lang="en-US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000000"/>
                </a:solidFill>
              </a:rPr>
              <a:t>Don’t forget to include the title “The Tempest”</a:t>
            </a:r>
          </a:p>
          <a:p>
            <a:pPr marL="0" indent="0">
              <a:buNone/>
            </a:pPr>
            <a:endParaRPr lang="en-US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000000"/>
                </a:solidFill>
              </a:rPr>
              <a:t>You can use the scene number from the BBC video, e.g. </a:t>
            </a:r>
            <a:r>
              <a:rPr lang="en-US" dirty="0" smtClean="0">
                <a:solidFill>
                  <a:srgbClr val="000000"/>
                </a:solidFill>
              </a:rPr>
              <a:t>if you choose the fifth video, you could call it Scene 5.</a:t>
            </a:r>
          </a:p>
          <a:p>
            <a:pPr marL="0" indent="0">
              <a:buNone/>
            </a:pPr>
            <a:endParaRPr lang="en-US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49268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Don’t forget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0000"/>
                </a:solidFill>
              </a:rPr>
              <a:t>To write the character’s name followed by a colon and then the dialogue.</a:t>
            </a:r>
          </a:p>
          <a:p>
            <a:endParaRPr lang="en-US" dirty="0">
              <a:solidFill>
                <a:srgbClr val="000000"/>
              </a:solidFill>
            </a:endParaRPr>
          </a:p>
          <a:p>
            <a:r>
              <a:rPr lang="en-US" dirty="0" smtClean="0">
                <a:solidFill>
                  <a:srgbClr val="000000"/>
                </a:solidFill>
              </a:rPr>
              <a:t>Stage directions in brackets.</a:t>
            </a:r>
          </a:p>
          <a:p>
            <a:endParaRPr lang="en-US" dirty="0">
              <a:solidFill>
                <a:srgbClr val="000000"/>
              </a:solidFill>
            </a:endParaRPr>
          </a:p>
          <a:p>
            <a:r>
              <a:rPr lang="en-US" dirty="0" smtClean="0">
                <a:solidFill>
                  <a:srgbClr val="000000"/>
                </a:solidFill>
              </a:rPr>
              <a:t>Look back at last week’s PowerPoint to remind yourselves of the features to include.</a:t>
            </a:r>
          </a:p>
          <a:p>
            <a:endParaRPr lang="en-US" dirty="0">
              <a:solidFill>
                <a:srgbClr val="000000"/>
              </a:solidFill>
            </a:endParaRPr>
          </a:p>
          <a:p>
            <a:r>
              <a:rPr lang="en-US" dirty="0" smtClean="0">
                <a:solidFill>
                  <a:srgbClr val="000000"/>
                </a:solidFill>
              </a:rPr>
              <a:t>You can finish writing your play script and edit it next Monday.</a:t>
            </a: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553929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Custom 1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229498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/>
        <a:ea typeface=""/>
        <a:cs typeface=""/>
      </a:majorFont>
      <a:minorFont>
        <a:latin typeface="Gill Sans MT"/>
        <a:ea typeface=""/>
        <a:cs typeface="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53975">
          <a:solidFill>
            <a:schemeClr val="tx2">
              <a:lumMod val="50000"/>
              <a:lumOff val="50000"/>
            </a:schemeClr>
          </a:solidFill>
        </a:ln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8FBA4E0-EA3B-45AB-8F07-2A8556C7ED3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636D5CE-71AF-46AE-A2D0-B8741DD7A0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72E9BFB-9710-438B-A61C-0438869638DC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Badge</Template>
  <TotalTime>2917</TotalTime>
  <Words>811</Words>
  <Application>Microsoft Macintosh PowerPoint</Application>
  <PresentationFormat>Custom</PresentationFormat>
  <Paragraphs>115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Badge</vt:lpstr>
      <vt:lpstr>The tempest</vt:lpstr>
      <vt:lpstr>William Shakespeare</vt:lpstr>
      <vt:lpstr>Famous plays by Shakespeare</vt:lpstr>
      <vt:lpstr>The tempest</vt:lpstr>
      <vt:lpstr>The tempest</vt:lpstr>
      <vt:lpstr>The tempest- bbc resources</vt:lpstr>
      <vt:lpstr>Your task</vt:lpstr>
      <vt:lpstr>task</vt:lpstr>
      <vt:lpstr>The tempest</vt:lpstr>
      <vt:lpstr>Your task</vt:lpstr>
      <vt:lpstr>The tempest</vt:lpstr>
      <vt:lpstr>The characters in the tempest</vt:lpstr>
      <vt:lpstr>Task- complete the sheet</vt:lpstr>
      <vt:lpstr>The tempest</vt:lpstr>
      <vt:lpstr>Your task for the rest of the week</vt:lpstr>
      <vt:lpstr>today</vt:lpstr>
      <vt:lpstr>task</vt:lpstr>
      <vt:lpstr>The tempest</vt:lpstr>
      <vt:lpstr>Planning and starting to write</vt:lpstr>
      <vt:lpstr>Don’t forget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Non-chronological reports</dc:title>
  <dc:creator>Aimee Johnson</dc:creator>
  <cp:lastModifiedBy>Fiona Williamson</cp:lastModifiedBy>
  <cp:revision>121</cp:revision>
  <dcterms:created xsi:type="dcterms:W3CDTF">2019-03-04T20:10:20Z</dcterms:created>
  <dcterms:modified xsi:type="dcterms:W3CDTF">2020-07-11T10:20:38Z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