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76279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63575" y="3226820"/>
            <a:ext cx="3859795" cy="304801"/>
          </a:xfrm>
        </p:spPr>
        <p:txBody>
          <a:bodyPr anchor="b"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/>
            </a:lvl1pPr>
          </a:lstStyle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86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4"/>
            <a:ext cx="4351023" cy="2283823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588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1368" y="2603500"/>
            <a:ext cx="4828744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1" y="2603500"/>
            <a:ext cx="4825159" cy="3377705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08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36063"/>
            <a:ext cx="48251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212326"/>
            <a:ext cx="4825158" cy="280747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1" y="2603499"/>
            <a:ext cx="4825160" cy="60882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212327"/>
            <a:ext cx="4825159" cy="280747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3721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781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69977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24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59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2" y="1143000"/>
            <a:ext cx="3227192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6322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5945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2683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813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083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6" name="Rectangle 1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1" name="TextBox 10"/>
          <p:cNvSpPr txBox="1"/>
          <p:nvPr/>
        </p:nvSpPr>
        <p:spPr bwMode="gray">
          <a:xfrm>
            <a:off x="898295" y="603589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705137" y="2613787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980517"/>
            <a:ext cx="8460983" cy="2705034"/>
          </a:xfrm>
        </p:spPr>
        <p:txBody>
          <a:bodyPr anchor="ctr"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86515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14393"/>
            <a:ext cx="8825659" cy="1012664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622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2404477"/>
            <a:ext cx="8825659" cy="178870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8587" y="5024967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1166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09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87261"/>
            <a:ext cx="3129168" cy="28397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10999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87261"/>
            <a:ext cx="3145380" cy="28397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1" y="2603500"/>
            <a:ext cx="3157448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87261"/>
            <a:ext cx="3161029" cy="283979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15582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6644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Placeholder 1"/>
          <p:cNvSpPr>
            <a:spLocks noGrp="1"/>
          </p:cNvSpPr>
          <p:nvPr>
            <p:ph type="title"/>
          </p:nvPr>
        </p:nvSpPr>
        <p:spPr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5128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Rectangle 12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97430"/>
            <a:ext cx="1409965" cy="4729626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97429"/>
            <a:ext cx="6247546" cy="472962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767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42000"/>
                    <a:hueMod val="42000"/>
                    <a:satMod val="124000"/>
                    <a:lumMod val="62000"/>
                  </a:schemeClr>
                  <a:schemeClr val="dk2">
                    <a:tint val="96000"/>
                    <a:satMod val="130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Oval 40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9" name="Oval 3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1587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4000"/>
                  </a:schemeClr>
                </a:gs>
                <a:gs pos="73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Oval 3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Oval 48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1000"/>
                  </a:schemeClr>
                </a:gs>
                <a:gs pos="75000">
                  <a:schemeClr val="accent1">
                    <a:lumMod val="60000"/>
                    <a:lumOff val="40000"/>
                    <a:alpha val="0"/>
                  </a:schemeClr>
                </a:gs>
                <a:gs pos="36000">
                  <a:schemeClr val="accent1">
                    <a:lumMod val="60000"/>
                    <a:lumOff val="4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523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60000"/>
                    <a:lumOff val="40000"/>
                    <a:alpha val="10000"/>
                  </a:schemeClr>
                </a:gs>
                <a:gs pos="66000">
                  <a:schemeClr val="accent1">
                    <a:lumMod val="60000"/>
                    <a:lumOff val="40000"/>
                    <a:alpha val="0"/>
                  </a:schemeClr>
                </a:gs>
                <a:gs pos="31000">
                  <a:schemeClr val="accent1">
                    <a:lumMod val="60000"/>
                    <a:lumOff val="40000"/>
                    <a:alpha val="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47920"/>
            <a:ext cx="8761413" cy="7284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9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407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D2D4D73-1D57-4712-A05A-B94A5D40835C}" type="datetimeFigureOut">
              <a:rPr lang="en-GB" smtClean="0"/>
              <a:t>25/03/2021</a:t>
            </a:fld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1044372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00D8A6A-110C-4D2A-B848-648078FC3D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28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4BBB7-3846-49CE-A5B0-319AF4AB5F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29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March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85B3FE-0549-4C24-81C9-FD5DD1028B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79"/>
            <a:ext cx="9882090" cy="1425457"/>
          </a:xfrm>
        </p:spPr>
        <p:txBody>
          <a:bodyPr>
            <a:normAutofit lnSpcReduction="10000"/>
          </a:bodyPr>
          <a:lstStyle/>
          <a:p>
            <a:r>
              <a:rPr lang="en-GB" sz="2000" cap="none" dirty="0">
                <a:latin typeface="Comic Sans MS" panose="030F0702030302020204" pitchFamily="66" charset="0"/>
              </a:rPr>
              <a:t>LO: to recognise that vibrations from sounds travel through a medium to the ear</a:t>
            </a:r>
            <a:br>
              <a:rPr lang="en-GB" sz="2000" cap="none" dirty="0">
                <a:latin typeface="Comic Sans MS" panose="030F0702030302020204" pitchFamily="66" charset="0"/>
              </a:rPr>
            </a:br>
            <a:r>
              <a:rPr lang="en-GB" sz="2000" cap="none" dirty="0">
                <a:latin typeface="Comic Sans MS" panose="030F0702030302020204" pitchFamily="66" charset="0"/>
              </a:rPr>
              <a:t>to recognise that sounds get fainter as the distance from the sound source increases</a:t>
            </a:r>
          </a:p>
          <a:p>
            <a:r>
              <a:rPr lang="en-GB" sz="2000" cap="none" dirty="0">
                <a:latin typeface="Comic Sans MS" panose="030F0702030302020204" pitchFamily="66" charset="0"/>
              </a:rPr>
              <a:t>C: Sound</a:t>
            </a:r>
          </a:p>
        </p:txBody>
      </p:sp>
    </p:spTree>
    <p:extLst>
      <p:ext uri="{BB962C8B-B14F-4D97-AF65-F5344CB8AC3E}">
        <p14:creationId xmlns:p14="http://schemas.microsoft.com/office/powerpoint/2010/main" val="2878620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5547B-00E1-4940-87D3-0665F4D5A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4DBA3A-2CB3-4763-8D3B-EB47A650C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10062943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When is it important to hear the sounds around us?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When should we try to muffle sound from travelling to our ears?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Patients to payers: Can you hear me now? | 2019-11-22 | BioWorld">
            <a:extLst>
              <a:ext uri="{FF2B5EF4-FFF2-40B4-BE49-F238E27FC236}">
                <a16:creationId xmlns:a16="http://schemas.microsoft.com/office/drawing/2014/main" id="{524523A7-7BF1-432B-A6C6-9D819DD99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8550"/>
            <a:ext cx="429260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726 Covering Ears Kid Photos - Free &amp; Royalty-Free Stock Photos from  Dreamstime">
            <a:extLst>
              <a:ext uri="{FF2B5EF4-FFF2-40B4-BE49-F238E27FC236}">
                <a16:creationId xmlns:a16="http://schemas.microsoft.com/office/drawing/2014/main" id="{ACF234D0-A6FF-41F0-9F5D-14F22C93F1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3637883"/>
            <a:ext cx="4851400" cy="3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1463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emale Rockstar Stock Illustrations – 250 Female Rockstar Stock  Illustrations, Vectors &amp; Clipart - Dreamstime">
            <a:extLst>
              <a:ext uri="{FF2B5EF4-FFF2-40B4-BE49-F238E27FC236}">
                <a16:creationId xmlns:a16="http://schemas.microsoft.com/office/drawing/2014/main" id="{1B5AF7F9-8055-4820-A14A-426FF64DAE8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02"/>
          <a:stretch/>
        </p:blipFill>
        <p:spPr bwMode="auto">
          <a:xfrm>
            <a:off x="7037340" y="4827279"/>
            <a:ext cx="5154660" cy="203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7B1F98-6FCE-48DD-9017-F01EC41D68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>
                <a:latin typeface="Comic Sans MS" panose="030F0702030302020204" pitchFamily="66" charset="0"/>
              </a:rPr>
              <a:t>You have been set a challenge!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4ACE5-CA19-4D8D-AF1E-E581D418D1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5500" y="2603500"/>
            <a:ext cx="10312400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Rock Stars of the world need your help!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They want their children to be able to come to their concerts, but they are worried about their previous hearing.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The concerts will be very loud; too loud for such young ears!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From what you have learned about sound and hearing – design some ear defenders for the young rockers!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2476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Thinking Smiley | Smiley emoji, Funny emoji faces, Thinking emoticon">
            <a:extLst>
              <a:ext uri="{FF2B5EF4-FFF2-40B4-BE49-F238E27FC236}">
                <a16:creationId xmlns:a16="http://schemas.microsoft.com/office/drawing/2014/main" id="{99D80BA4-2ED5-4CE8-88EE-F14C07E97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5700" y="3441700"/>
            <a:ext cx="3416300" cy="341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1205786-6370-439E-AD80-91136C244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ED2D5A-45C6-497B-A1C7-A3362DE730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954" y="2603500"/>
            <a:ext cx="9995646" cy="3416300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Today, you will be testing different materials to discover which is the best at reducing sound,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The investigation question: </a:t>
            </a:r>
            <a:r>
              <a:rPr lang="en-GB" sz="2800" b="1" u="sng" dirty="0">
                <a:latin typeface="Comic Sans MS" panose="030F0702030302020204" pitchFamily="66" charset="0"/>
              </a:rPr>
              <a:t>Which material blocks (absorbs) the most sound? </a:t>
            </a:r>
            <a:endParaRPr lang="en-GB" sz="2800" u="sng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How do you think this could be investigated?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Bubble map your ideas!</a:t>
            </a:r>
          </a:p>
        </p:txBody>
      </p:sp>
    </p:spTree>
    <p:extLst>
      <p:ext uri="{BB962C8B-B14F-4D97-AF65-F5344CB8AC3E}">
        <p14:creationId xmlns:p14="http://schemas.microsoft.com/office/powerpoint/2010/main" val="28912336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70997-0315-4BA6-8B3A-472B0E4EEA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DC974-49A4-4A9E-AB58-3FFA75DA271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 will be using the laptops/phones to make the sound.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Play a song on YouTube.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Use different materials to cover the laptop (e.g. paper, plastic, jumpers, bubble wrap).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Score the material 0-5 on how loud the sound was (0 = no sound at all, 5 = loud)</a:t>
            </a:r>
          </a:p>
        </p:txBody>
      </p:sp>
      <p:pic>
        <p:nvPicPr>
          <p:cNvPr id="4098" name="Picture 2" descr="Migration &amp; Music, Part 1 | Musical Space | KMUW">
            <a:extLst>
              <a:ext uri="{FF2B5EF4-FFF2-40B4-BE49-F238E27FC236}">
                <a16:creationId xmlns:a16="http://schemas.microsoft.com/office/drawing/2014/main" id="{5F1C76E9-EDFB-43FA-B4F8-995F355F5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3452" y="4887459"/>
            <a:ext cx="2958548" cy="1970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4058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6D2A9A-E790-4F5C-9C45-AC0EF5CE48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947920"/>
            <a:ext cx="9179767" cy="728480"/>
          </a:xfrm>
        </p:spPr>
        <p:txBody>
          <a:bodyPr/>
          <a:lstStyle/>
          <a:p>
            <a:r>
              <a:rPr lang="en-GB" sz="4000" dirty="0">
                <a:latin typeface="Comic Sans MS" panose="030F0702030302020204" pitchFamily="66" charset="0"/>
              </a:rPr>
              <a:t>Remember: this should be a fair test!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D1806A-231C-4678-8ED4-CC3A40A33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955" y="2374900"/>
            <a:ext cx="5385546" cy="42926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What is a fair test?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A fair test is an investigation where only one factor (variable) is changed, while all the others are kept the same (controlled).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This way, we know that any changes found are only because of the thing we want to test.</a:t>
            </a:r>
          </a:p>
        </p:txBody>
      </p:sp>
      <p:pic>
        <p:nvPicPr>
          <p:cNvPr id="5122" name="Picture 2" descr="Cows Moo Softly: How to Do a Fair Test Video Teaching Resources | ClickView">
            <a:extLst>
              <a:ext uri="{FF2B5EF4-FFF2-40B4-BE49-F238E27FC236}">
                <a16:creationId xmlns:a16="http://schemas.microsoft.com/office/drawing/2014/main" id="{EF7BC612-A9DC-4977-A1A3-48AB088F1A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1" y="2374900"/>
            <a:ext cx="6096000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7485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35459-30FF-40C7-93CD-BB27B581D5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BB2D4-3458-467C-803A-F9931EF9A3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3754" y="2813050"/>
            <a:ext cx="8761413" cy="3416300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Think about our investigation.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Is it a fair test?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you know?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can we make it a fair test?</a:t>
            </a:r>
          </a:p>
        </p:txBody>
      </p:sp>
      <p:pic>
        <p:nvPicPr>
          <p:cNvPr id="4" name="Picture 2" descr="Cows Moo Softly: How to Do a Fair Test Video Teaching Resources | ClickView">
            <a:extLst>
              <a:ext uri="{FF2B5EF4-FFF2-40B4-BE49-F238E27FC236}">
                <a16:creationId xmlns:a16="http://schemas.microsoft.com/office/drawing/2014/main" id="{C78B3863-AC12-4986-AFE0-BAAE9444C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1" y="2374900"/>
            <a:ext cx="6096000" cy="429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1130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50136-8352-4E72-B99D-9E1A21A77A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0C925A-E378-407D-8F66-0F2BEB132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The only variable you will change is the material you are using!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You should be keeping the same: musical laptop, same music, distance of laptop from ear, number of layers of material and where the test is carried out. </a:t>
            </a:r>
          </a:p>
        </p:txBody>
      </p:sp>
    </p:spTree>
    <p:extLst>
      <p:ext uri="{BB962C8B-B14F-4D97-AF65-F5344CB8AC3E}">
        <p14:creationId xmlns:p14="http://schemas.microsoft.com/office/powerpoint/2010/main" val="11744784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60EFF-2AD0-4DB8-BC88-6442FFAC4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b="1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31C956-93AF-423B-9DF0-240E0A6B2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7400" y="2603500"/>
            <a:ext cx="10236200" cy="3835400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Plan your investigation using the planning template saved on the website.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Complete the first 4 rows of the investigation sheet.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Carry out your investigation.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Complete the results, evaluation and conclusion sections of the sheet.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why was it important for our investigation to be a fair test?</a:t>
            </a:r>
            <a:endParaRPr lang="en-GB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436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78ADF8-5430-459C-83F3-A526870BD7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87" t="18889" r="36355" b="8889"/>
          <a:stretch/>
        </p:blipFill>
        <p:spPr>
          <a:xfrm>
            <a:off x="0" y="0"/>
            <a:ext cx="4876800" cy="684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2862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F1C4790-FE3C-4020-8CA7-00621DA7BB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1458</TotalTime>
  <Words>430</Words>
  <Application>Microsoft Office PowerPoint</Application>
  <PresentationFormat>Widescreen</PresentationFormat>
  <Paragraphs>37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Century Gothic</vt:lpstr>
      <vt:lpstr>Comic Sans MS</vt:lpstr>
      <vt:lpstr>Wingdings 3</vt:lpstr>
      <vt:lpstr>Ion Boardroom</vt:lpstr>
      <vt:lpstr>Monday 29th March 2021</vt:lpstr>
      <vt:lpstr>Starter</vt:lpstr>
      <vt:lpstr>You have been set a challenge!</vt:lpstr>
      <vt:lpstr>PowerPoint Presentation</vt:lpstr>
      <vt:lpstr>PowerPoint Presentation</vt:lpstr>
      <vt:lpstr>Remember: this should be a fair test!</vt:lpstr>
      <vt:lpstr>PowerPoint Presentation</vt:lpstr>
      <vt:lpstr>PowerPoint Presentation</vt:lpstr>
      <vt:lpstr>Activity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5</cp:revision>
  <dcterms:created xsi:type="dcterms:W3CDTF">2021-03-04T08:24:01Z</dcterms:created>
  <dcterms:modified xsi:type="dcterms:W3CDTF">2021-03-25T15:43:42Z</dcterms:modified>
</cp:coreProperties>
</file>