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wdp" ContentType="image/vnd.ms-photo"/>
  <Override PartName="/ppt/presentation.xml" ContentType="application/vnd.openxmlformats-officedocument.presentationml.presentation.main+xml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customXml/itemProps3.xml" ContentType="application/vnd.openxmlformats-officedocument.customXmlProperties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4"/>
  </p:sldMasterIdLst>
  <p:sldIdLst>
    <p:sldId id="256" r:id="rId5"/>
    <p:sldId id="257" r:id="rId6"/>
    <p:sldId id="258" r:id="rId7"/>
    <p:sldId id="259" r:id="rId8"/>
    <p:sldId id="260" r:id="rId9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4995" autoAdjust="0"/>
    <p:restoredTop sz="94660"/>
  </p:normalViewPr>
  <p:slideViewPr>
    <p:cSldViewPr snapToGrid="0">
      <p:cViewPr varScale="1">
        <p:scale>
          <a:sx n="63" d="100"/>
          <a:sy n="63" d="100"/>
        </p:scale>
        <p:origin x="76" y="180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4.xml"/><Relationship Id="rId13" Type="http://schemas.openxmlformats.org/officeDocument/2006/relationships/tableStyles" Target="tableStyles.xml"/><Relationship Id="rId3" Type="http://schemas.openxmlformats.org/officeDocument/2006/relationships/customXml" Target="../customXml/item3.xml"/><Relationship Id="rId7" Type="http://schemas.openxmlformats.org/officeDocument/2006/relationships/slide" Target="slides/slide3.xml"/><Relationship Id="rId12" Type="http://schemas.openxmlformats.org/officeDocument/2006/relationships/theme" Target="theme/theme1.xml"/><Relationship Id="rId2" Type="http://schemas.openxmlformats.org/officeDocument/2006/relationships/customXml" Target="../customXml/item2.xml"/><Relationship Id="rId1" Type="http://schemas.openxmlformats.org/officeDocument/2006/relationships/customXml" Target="../customXml/item1.xml"/><Relationship Id="rId6" Type="http://schemas.openxmlformats.org/officeDocument/2006/relationships/slide" Target="slides/slide2.xml"/><Relationship Id="rId11" Type="http://schemas.openxmlformats.org/officeDocument/2006/relationships/viewProps" Target="viewProps.xml"/><Relationship Id="rId5" Type="http://schemas.openxmlformats.org/officeDocument/2006/relationships/slide" Target="slides/slide1.xml"/><Relationship Id="rId10" Type="http://schemas.openxmlformats.org/officeDocument/2006/relationships/presProps" Target="presProps.xml"/><Relationship Id="rId4" Type="http://schemas.openxmlformats.org/officeDocument/2006/relationships/slideMaster" Target="slideMasters/slideMaster1.xml"/><Relationship Id="rId9" Type="http://schemas.openxmlformats.org/officeDocument/2006/relationships/slide" Target="slides/slide5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 smtClean="0"/>
              <a:t>Click to edit Master subtitle style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6FB0F4E-E6C8-41C0-B2DE-D5383E89BC3C}" type="datetimeFigureOut">
              <a:rPr lang="en-GB" smtClean="0"/>
              <a:t>23/01/2022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959658E-D0AA-41CC-BFEE-912C0EF47ED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010804569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6FB0F4E-E6C8-41C0-B2DE-D5383E89BC3C}" type="datetimeFigureOut">
              <a:rPr lang="en-GB" smtClean="0"/>
              <a:t>23/01/2022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959658E-D0AA-41CC-BFEE-912C0EF47ED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154059847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6FB0F4E-E6C8-41C0-B2DE-D5383E89BC3C}" type="datetimeFigureOut">
              <a:rPr lang="en-GB" smtClean="0"/>
              <a:t>23/01/2022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959658E-D0AA-41CC-BFEE-912C0EF47ED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486994925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6FB0F4E-E6C8-41C0-B2DE-D5383E89BC3C}" type="datetimeFigureOut">
              <a:rPr lang="en-GB" smtClean="0"/>
              <a:t>23/01/2022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959658E-D0AA-41CC-BFEE-912C0EF47ED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852978262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6FB0F4E-E6C8-41C0-B2DE-D5383E89BC3C}" type="datetimeFigureOut">
              <a:rPr lang="en-GB" smtClean="0"/>
              <a:t>23/01/2022</a:t>
            </a:fld>
            <a:endParaRPr lang="en-GB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959658E-D0AA-41CC-BFEE-912C0EF47ED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289681796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6FB0F4E-E6C8-41C0-B2DE-D5383E89BC3C}" type="datetimeFigureOut">
              <a:rPr lang="en-GB" smtClean="0"/>
              <a:t>23/01/2022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959658E-D0AA-41CC-BFEE-912C0EF47ED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353730403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6FB0F4E-E6C8-41C0-B2DE-D5383E89BC3C}" type="datetimeFigureOut">
              <a:rPr lang="en-GB" smtClean="0"/>
              <a:t>23/01/2022</a:t>
            </a:fld>
            <a:endParaRPr lang="en-GB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959658E-D0AA-41CC-BFEE-912C0EF47ED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139990103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6FB0F4E-E6C8-41C0-B2DE-D5383E89BC3C}" type="datetimeFigureOut">
              <a:rPr lang="en-GB" smtClean="0"/>
              <a:t>23/01/2022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959658E-D0AA-41CC-BFEE-912C0EF47ED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168992042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6FB0F4E-E6C8-41C0-B2DE-D5383E89BC3C}" type="datetimeFigureOut">
              <a:rPr lang="en-GB" smtClean="0"/>
              <a:t>23/01/2022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959658E-D0AA-41CC-BFEE-912C0EF47ED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675161237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6FB0F4E-E6C8-41C0-B2DE-D5383E89BC3C}" type="datetimeFigureOut">
              <a:rPr lang="en-GB" smtClean="0"/>
              <a:t>23/01/2022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959658E-D0AA-41CC-BFEE-912C0EF47ED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999152104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6FB0F4E-E6C8-41C0-B2DE-D5383E89BC3C}" type="datetimeFigureOut">
              <a:rPr lang="en-GB" smtClean="0"/>
              <a:t>23/01/2022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959658E-D0AA-41CC-BFEE-912C0EF47ED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000471899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5">
            <a:lumMod val="60000"/>
            <a:lumOff val="4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6FB0F4E-E6C8-41C0-B2DE-D5383E89BC3C}" type="datetimeFigureOut">
              <a:rPr lang="en-GB" smtClean="0"/>
              <a:t>23/01/2022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0959658E-D0AA-41CC-BFEE-912C0EF47ED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171361179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microsoft.com/office/2007/relationships/hdphoto" Target="../media/hdphoto1.wdp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3" Type="http://schemas.microsoft.com/office/2007/relationships/hdphoto" Target="../media/hdphoto2.wdp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ctangle 4"/>
          <p:cNvSpPr/>
          <p:nvPr/>
        </p:nvSpPr>
        <p:spPr>
          <a:xfrm>
            <a:off x="534553" y="640695"/>
            <a:ext cx="11285462" cy="92333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en-US" sz="5400" b="0" cap="none" spc="0" dirty="0" smtClean="0">
                <a:ln w="0"/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HfW cursive" panose="00000500000000000000" pitchFamily="2" charset="0"/>
              </a:rPr>
              <a:t>Today, we are going on a hunt!</a:t>
            </a:r>
            <a:endParaRPr lang="en-US" sz="5400" b="0" cap="none" spc="0" dirty="0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  <a:latin typeface="HfW cursive" panose="00000500000000000000" pitchFamily="2" charset="0"/>
            </a:endParaRPr>
          </a:p>
        </p:txBody>
      </p:sp>
      <p:pic>
        <p:nvPicPr>
          <p:cNvPr id="6" name="Picture 5" descr="Woven by Words: Talk Like A Pirate Day ~ September 19th"/>
          <p:cNvPicPr>
            <a:picLocks noChangeAspect="1"/>
          </p:cNvPicPr>
          <p:nvPr/>
        </p:nvPicPr>
        <p:blipFill>
          <a:blip r:embed="rId2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backgroundRemoval t="9961" b="89844" l="2266" r="99297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794639" y="1703832"/>
            <a:ext cx="6277610" cy="502208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241490086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/>
          <p:cNvSpPr/>
          <p:nvPr/>
        </p:nvSpPr>
        <p:spPr>
          <a:xfrm>
            <a:off x="518160" y="511294"/>
            <a:ext cx="11165840" cy="624786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n-GB" sz="4000" dirty="0" smtClean="0">
                <a:latin typeface="HfW cursive" panose="00000500000000000000" pitchFamily="2" charset="0"/>
              </a:rPr>
              <a:t>We are going to search the school grounds and note some physical and human </a:t>
            </a:r>
          </a:p>
          <a:p>
            <a:pPr algn="ctr"/>
            <a:r>
              <a:rPr lang="en-GB" sz="4000" dirty="0" smtClean="0">
                <a:latin typeface="HfW cursive" panose="00000500000000000000" pitchFamily="2" charset="0"/>
              </a:rPr>
              <a:t>geographical features.</a:t>
            </a:r>
          </a:p>
          <a:p>
            <a:pPr algn="ctr"/>
            <a:endParaRPr lang="en-GB" sz="4000" dirty="0">
              <a:latin typeface="HfW cursive" panose="00000500000000000000" pitchFamily="2" charset="0"/>
            </a:endParaRPr>
          </a:p>
          <a:p>
            <a:pPr algn="ctr"/>
            <a:endParaRPr lang="en-GB" sz="4000" dirty="0" smtClean="0">
              <a:latin typeface="HfW cursive" panose="00000500000000000000" pitchFamily="2" charset="0"/>
            </a:endParaRPr>
          </a:p>
          <a:p>
            <a:pPr algn="ctr"/>
            <a:endParaRPr lang="en-GB" sz="4000" dirty="0">
              <a:latin typeface="HfW cursive" panose="00000500000000000000" pitchFamily="2" charset="0"/>
            </a:endParaRPr>
          </a:p>
          <a:p>
            <a:pPr algn="ctr"/>
            <a:endParaRPr lang="en-GB" sz="4000" dirty="0" smtClean="0">
              <a:latin typeface="HfW cursive" panose="00000500000000000000" pitchFamily="2" charset="0"/>
            </a:endParaRPr>
          </a:p>
          <a:p>
            <a:pPr algn="ctr"/>
            <a:endParaRPr lang="en-GB" sz="4000" dirty="0">
              <a:latin typeface="HfW cursive" panose="00000500000000000000" pitchFamily="2" charset="0"/>
            </a:endParaRPr>
          </a:p>
          <a:p>
            <a:pPr algn="ctr"/>
            <a:endParaRPr lang="en-GB" sz="4000" dirty="0" smtClean="0">
              <a:latin typeface="HfW cursive" panose="00000500000000000000" pitchFamily="2" charset="0"/>
            </a:endParaRPr>
          </a:p>
          <a:p>
            <a:pPr algn="ctr"/>
            <a:r>
              <a:rPr lang="en-GB" sz="4000" dirty="0" smtClean="0">
                <a:latin typeface="HfW cursive" panose="00000500000000000000" pitchFamily="2" charset="0"/>
              </a:rPr>
              <a:t>What are human and physical features?</a:t>
            </a:r>
            <a:endParaRPr lang="en-GB" sz="4000" dirty="0">
              <a:latin typeface="HfW cursive" panose="00000500000000000000" pitchFamily="2" charset="0"/>
            </a:endParaRPr>
          </a:p>
        </p:txBody>
      </p:sp>
      <p:pic>
        <p:nvPicPr>
          <p:cNvPr id="3" name="Picture 2" descr="287/365/2014 – Yellow Tree – Christopher P. Long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368040" y="3022600"/>
            <a:ext cx="2331720" cy="2331720"/>
          </a:xfrm>
          <a:prstGeom prst="rect">
            <a:avLst/>
          </a:prstGeom>
        </p:spPr>
      </p:pic>
      <p:pic>
        <p:nvPicPr>
          <p:cNvPr id="4" name="Picture 3" descr="Thatch house, Full view, First home built by Earl Young in ...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902689" y="3009028"/>
            <a:ext cx="3292111" cy="235886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906637412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/>
          <p:cNvSpPr/>
          <p:nvPr/>
        </p:nvSpPr>
        <p:spPr>
          <a:xfrm>
            <a:off x="0" y="254615"/>
            <a:ext cx="11866880" cy="3477875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en-US" sz="4400" b="0" cap="none" spc="0" dirty="0" smtClean="0">
                <a:ln w="0"/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HfW cursive" panose="00000500000000000000" pitchFamily="2" charset="0"/>
              </a:rPr>
              <a:t>Your challenge is to go around </a:t>
            </a:r>
            <a:r>
              <a:rPr lang="en-US" sz="4400" dirty="0" smtClean="0">
                <a:ln w="0"/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HfW cursive" panose="00000500000000000000" pitchFamily="2" charset="0"/>
              </a:rPr>
              <a:t>the school grounds and take </a:t>
            </a:r>
            <a:r>
              <a:rPr lang="en-US" sz="4400" b="0" cap="none" spc="0" dirty="0" smtClean="0">
                <a:ln w="0"/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HfW cursive" panose="00000500000000000000" pitchFamily="2" charset="0"/>
              </a:rPr>
              <a:t>obscure photos of human and </a:t>
            </a:r>
            <a:r>
              <a:rPr lang="en-US" sz="4400" dirty="0" smtClean="0">
                <a:ln w="0"/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HfW cursive" panose="00000500000000000000" pitchFamily="2" charset="0"/>
              </a:rPr>
              <a:t>geographical features.</a:t>
            </a:r>
          </a:p>
          <a:p>
            <a:pPr algn="ctr"/>
            <a:endParaRPr lang="en-US" sz="4400" dirty="0">
              <a:ln w="0"/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  <a:latin typeface="HfW cursive" panose="00000500000000000000" pitchFamily="2" charset="0"/>
            </a:endParaRPr>
          </a:p>
          <a:p>
            <a:endParaRPr lang="en-US" sz="4400" dirty="0" smtClean="0">
              <a:ln w="0"/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  <a:latin typeface="HfW cursive" panose="00000500000000000000" pitchFamily="2" charset="0"/>
            </a:endParaRPr>
          </a:p>
        </p:txBody>
      </p:sp>
      <p:pic>
        <p:nvPicPr>
          <p:cNvPr id="3" name="Picture 2"/>
          <p:cNvPicPr>
            <a:picLocks noChangeAspect="1"/>
          </p:cNvPicPr>
          <p:nvPr/>
        </p:nvPicPr>
        <p:blipFill rotWithShape="1">
          <a:blip r:embed="rId2"/>
          <a:srcRect l="1" t="-1" r="82285" b="-1846"/>
          <a:stretch/>
        </p:blipFill>
        <p:spPr>
          <a:xfrm>
            <a:off x="1058349" y="4482049"/>
            <a:ext cx="496131" cy="1969551"/>
          </a:xfrm>
          <a:prstGeom prst="rect">
            <a:avLst/>
          </a:prstGeom>
        </p:spPr>
      </p:pic>
      <p:sp>
        <p:nvSpPr>
          <p:cNvPr id="4" name="Rectangle 3"/>
          <p:cNvSpPr/>
          <p:nvPr/>
        </p:nvSpPr>
        <p:spPr>
          <a:xfrm>
            <a:off x="325120" y="3035499"/>
            <a:ext cx="11866880" cy="1446550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r>
              <a:rPr lang="en-US" sz="4400" b="0" cap="none" spc="0" dirty="0" smtClean="0">
                <a:ln w="0"/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HfW cursive" panose="00000500000000000000" pitchFamily="2" charset="0"/>
              </a:rPr>
              <a:t>For example:</a:t>
            </a:r>
          </a:p>
          <a:p>
            <a:r>
              <a:rPr lang="en-US" sz="4400" dirty="0" smtClean="0">
                <a:ln w="0"/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HfW cursive" panose="00000500000000000000" pitchFamily="2" charset="0"/>
              </a:rPr>
              <a:t>What could this be?</a:t>
            </a:r>
          </a:p>
        </p:txBody>
      </p:sp>
      <p:pic>
        <p:nvPicPr>
          <p:cNvPr id="6" name="Picture 5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8796467" y="4674792"/>
            <a:ext cx="2686425" cy="1838582"/>
          </a:xfrm>
          <a:prstGeom prst="rect">
            <a:avLst/>
          </a:prstGeom>
        </p:spPr>
      </p:pic>
      <p:sp>
        <p:nvSpPr>
          <p:cNvPr id="8" name="Rectangle 7"/>
          <p:cNvSpPr/>
          <p:nvPr/>
        </p:nvSpPr>
        <p:spPr>
          <a:xfrm>
            <a:off x="8036560" y="4146373"/>
            <a:ext cx="11866880" cy="769441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r>
              <a:rPr lang="en-US" sz="4400" dirty="0" smtClean="0">
                <a:ln w="0"/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HfW cursive" panose="00000500000000000000" pitchFamily="2" charset="0"/>
              </a:rPr>
              <a:t>It is a bench!</a:t>
            </a:r>
            <a:endParaRPr lang="en-US" sz="4400" b="0" cap="none" spc="0" dirty="0" smtClean="0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  <a:latin typeface="HfW cursive" panose="00000500000000000000" pitchFamily="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425555592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  <p:bldP spid="8" grpId="0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/>
          <p:cNvSpPr/>
          <p:nvPr/>
        </p:nvSpPr>
        <p:spPr>
          <a:xfrm>
            <a:off x="0" y="254615"/>
            <a:ext cx="11866880" cy="3477875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en-US" sz="4400" b="0" cap="none" spc="0" dirty="0" smtClean="0">
                <a:ln w="0"/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HfW cursive" panose="00000500000000000000" pitchFamily="2" charset="0"/>
              </a:rPr>
              <a:t>It’s your turn to use the iPads to take </a:t>
            </a:r>
          </a:p>
          <a:p>
            <a:pPr algn="ctr"/>
            <a:r>
              <a:rPr lang="en-US" sz="4400" dirty="0" smtClean="0">
                <a:ln w="0"/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HfW cursive" panose="00000500000000000000" pitchFamily="2" charset="0"/>
              </a:rPr>
              <a:t>1 photo of an object around the outside of the school.</a:t>
            </a:r>
          </a:p>
          <a:p>
            <a:pPr algn="ctr"/>
            <a:endParaRPr lang="en-US" sz="4400" dirty="0">
              <a:ln w="0"/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  <a:latin typeface="HfW cursive" panose="00000500000000000000" pitchFamily="2" charset="0"/>
            </a:endParaRPr>
          </a:p>
          <a:p>
            <a:endParaRPr lang="en-US" sz="4400" dirty="0" smtClean="0">
              <a:ln w="0"/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  <a:latin typeface="HfW cursive" panose="00000500000000000000" pitchFamily="2" charset="0"/>
            </a:endParaRPr>
          </a:p>
        </p:txBody>
      </p:sp>
      <p:pic>
        <p:nvPicPr>
          <p:cNvPr id="3" name="Picture 2" descr="Pentax K-S2 DSLR Camera Announced | Gadgetsin"/>
          <p:cNvPicPr>
            <a:picLocks noChangeAspect="1"/>
          </p:cNvPicPr>
          <p:nvPr/>
        </p:nvPicPr>
        <p:blipFill>
          <a:blip r:embed="rId2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backgroundRemoval t="0" b="97200" l="1167" r="98333">
                        <a14:foregroundMark x1="42167" y1="23000" x2="61333" y2="24600"/>
                      </a14:backgroundRemoval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315460" y="2878666"/>
            <a:ext cx="3761740" cy="313478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56500460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/>
          <p:cNvSpPr/>
          <p:nvPr/>
        </p:nvSpPr>
        <p:spPr>
          <a:xfrm>
            <a:off x="588711" y="661015"/>
            <a:ext cx="10953640" cy="4031873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en-US" sz="3200" b="0" cap="none" spc="0" dirty="0" smtClean="0">
                <a:ln w="0"/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HfW cursive" panose="00000500000000000000" pitchFamily="2" charset="0"/>
              </a:rPr>
              <a:t>Now that you have everyone’s photos,</a:t>
            </a:r>
          </a:p>
          <a:p>
            <a:pPr algn="ctr"/>
            <a:r>
              <a:rPr lang="en-US" sz="3200" dirty="0" smtClean="0">
                <a:ln w="0"/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HfW cursive" panose="00000500000000000000" pitchFamily="2" charset="0"/>
              </a:rPr>
              <a:t>can you:</a:t>
            </a:r>
          </a:p>
          <a:p>
            <a:pPr algn="ctr"/>
            <a:endParaRPr lang="en-US" sz="3200" dirty="0" smtClean="0">
              <a:ln w="0"/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  <a:latin typeface="HfW cursive" panose="00000500000000000000" pitchFamily="2" charset="0"/>
            </a:endParaRPr>
          </a:p>
          <a:p>
            <a:pPr marL="914400" indent="-914400" algn="ctr">
              <a:buAutoNum type="arabicParenR"/>
            </a:pPr>
            <a:r>
              <a:rPr lang="en-US" sz="3200" b="0" cap="none" spc="0" dirty="0" smtClean="0">
                <a:ln w="0"/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HfW cursive" panose="00000500000000000000" pitchFamily="2" charset="0"/>
              </a:rPr>
              <a:t>Identify the object</a:t>
            </a:r>
          </a:p>
          <a:p>
            <a:pPr marL="914400" indent="-914400" algn="ctr">
              <a:buAutoNum type="arabicParenR"/>
            </a:pPr>
            <a:endParaRPr lang="en-US" sz="3200" b="0" cap="none" spc="0" dirty="0" smtClean="0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  <a:latin typeface="HfW cursive" panose="00000500000000000000" pitchFamily="2" charset="0"/>
            </a:endParaRPr>
          </a:p>
          <a:p>
            <a:pPr marL="914400" indent="-914400" algn="ctr">
              <a:buAutoNum type="arabicParenR"/>
            </a:pPr>
            <a:r>
              <a:rPr lang="en-US" sz="3200" dirty="0" smtClean="0">
                <a:ln w="0"/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HfW cursive" panose="00000500000000000000" pitchFamily="2" charset="0"/>
              </a:rPr>
              <a:t>Locate it on the map of the school</a:t>
            </a:r>
          </a:p>
          <a:p>
            <a:pPr marL="914400" indent="-914400" algn="ctr">
              <a:buAutoNum type="arabicParenR"/>
            </a:pPr>
            <a:endParaRPr lang="en-US" sz="3200" dirty="0" smtClean="0">
              <a:ln w="0"/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  <a:latin typeface="HfW cursive" panose="00000500000000000000" pitchFamily="2" charset="0"/>
            </a:endParaRPr>
          </a:p>
          <a:p>
            <a:pPr marL="914400" indent="-914400" algn="ctr">
              <a:buAutoNum type="arabicParenR"/>
            </a:pPr>
            <a:r>
              <a:rPr lang="en-US" sz="3200" dirty="0" smtClean="0">
                <a:ln w="0"/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HfW cursive" panose="00000500000000000000" pitchFamily="2" charset="0"/>
              </a:rPr>
              <a:t>Say whether it is human or physical geography</a:t>
            </a:r>
            <a:endParaRPr lang="en-US" sz="3200" b="0" cap="none" spc="0" dirty="0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  <a:latin typeface="HfW cursive" panose="00000500000000000000" pitchFamily="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402377425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ct:contentTypeSchema xmlns:ct="http://schemas.microsoft.com/office/2006/metadata/contentType" xmlns:ma="http://schemas.microsoft.com/office/2006/metadata/properties/metaAttributes" ct:_="" ma:_="" ma:contentTypeName="Document" ma:contentTypeID="0x01010041443E85BA137C438EEAFD7FD4AD28F3" ma:contentTypeVersion="17" ma:contentTypeDescription="Create a new document." ma:contentTypeScope="" ma:versionID="59d72ef830b3e7d655a9cff1bd9798a9">
  <xsd:schema xmlns:xsd="http://www.w3.org/2001/XMLSchema" xmlns:xs="http://www.w3.org/2001/XMLSchema" xmlns:p="http://schemas.microsoft.com/office/2006/metadata/properties" xmlns:ns2="b7193443-4924-4c98-83f1-322a08f13154" xmlns:ns3="933c73ff-1f47-478d-836a-52d41c4c8390" targetNamespace="http://schemas.microsoft.com/office/2006/metadata/properties" ma:root="true" ma:fieldsID="ca80607aa85f642b5855281dc31d5a1f" ns2:_="" ns3:_="">
    <xsd:import namespace="b7193443-4924-4c98-83f1-322a08f13154"/>
    <xsd:import namespace="933c73ff-1f47-478d-836a-52d41c4c8390"/>
    <xsd:element name="properties">
      <xsd:complexType>
        <xsd:sequence>
          <xsd:element name="documentManagement">
            <xsd:complexType>
              <xsd:all>
                <xsd:element ref="ns2:MediaServiceMetadata" minOccurs="0"/>
                <xsd:element ref="ns2:MediaServiceFastMetadata" minOccurs="0"/>
                <xsd:element ref="ns2:MediaServiceDateTaken" minOccurs="0"/>
                <xsd:element ref="ns2:MediaServiceAutoTags" minOccurs="0"/>
                <xsd:element ref="ns2:MediaServiceOCR" minOccurs="0"/>
                <xsd:element ref="ns2:MediaServiceLocation" minOccurs="0"/>
                <xsd:element ref="ns3:SharedWithUsers" minOccurs="0"/>
                <xsd:element ref="ns3:SharedWithDetails" minOccurs="0"/>
                <xsd:element ref="ns2:MediaServiceGenerationTime" minOccurs="0"/>
                <xsd:element ref="ns2:MediaServiceEventHashCode" minOccurs="0"/>
                <xsd:element ref="ns2:MediaServiceAutoKeyPoints" minOccurs="0"/>
                <xsd:element ref="ns2:MediaServiceKeyPoints" minOccurs="0"/>
                <xsd:element ref="ns2:MediaLengthInSeconds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b7193443-4924-4c98-83f1-322a08f13154" elementFormDefault="qualified">
    <xsd:import namespace="http://schemas.microsoft.com/office/2006/documentManagement/types"/>
    <xsd:import namespace="http://schemas.microsoft.com/office/infopath/2007/PartnerControls"/>
    <xsd:element name="MediaServiceMetadata" ma:index="7" nillable="true" ma:displayName="MediaServiceMetadata" ma:hidden="true" ma:internalName="MediaServiceMetadata" ma:readOnly="true">
      <xsd:simpleType>
        <xsd:restriction base="dms:Note"/>
      </xsd:simpleType>
    </xsd:element>
    <xsd:element name="MediaServiceFastMetadata" ma:index="8" nillable="true" ma:displayName="MediaServiceFastMetadata" ma:hidden="true" ma:internalName="MediaServiceFastMetadata" ma:readOnly="true">
      <xsd:simpleType>
        <xsd:restriction base="dms:Note"/>
      </xsd:simpleType>
    </xsd:element>
    <xsd:element name="MediaServiceDateTaken" ma:index="9" nillable="true" ma:displayName="MediaServiceDateTaken" ma:hidden="true" ma:internalName="MediaServiceDateTaken" ma:readOnly="true">
      <xsd:simpleType>
        <xsd:restriction base="dms:Text"/>
      </xsd:simpleType>
    </xsd:element>
    <xsd:element name="MediaServiceAutoTags" ma:index="10" nillable="true" ma:displayName="Tags" ma:hidden="true" ma:internalName="MediaServiceAutoTags" ma:readOnly="true">
      <xsd:simpleType>
        <xsd:restriction base="dms:Text"/>
      </xsd:simpleType>
    </xsd:element>
    <xsd:element name="MediaServiceOCR" ma:index="11" nillable="true" ma:displayName="Extracted Text" ma:hidden="true" ma:internalName="MediaServiceOCR" ma:readOnly="true">
      <xsd:simpleType>
        <xsd:restriction base="dms:Note"/>
      </xsd:simpleType>
    </xsd:element>
    <xsd:element name="MediaServiceLocation" ma:index="12" nillable="true" ma:displayName="Location" ma:hidden="true" ma:internalName="MediaServiceLocation" ma:readOnly="true">
      <xsd:simpleType>
        <xsd:restriction base="dms:Text"/>
      </xsd:simpleType>
    </xsd:element>
    <xsd:element name="MediaServiceGenerationTime" ma:index="15" nillable="true" ma:displayName="MediaServiceGenerationTime" ma:hidden="true" ma:internalName="MediaServiceGenerationTime" ma:readOnly="true">
      <xsd:simpleType>
        <xsd:restriction base="dms:Text"/>
      </xsd:simpleType>
    </xsd:element>
    <xsd:element name="MediaServiceEventHashCode" ma:index="16" nillable="true" ma:displayName="MediaServiceEventHashCode" ma:hidden="true" ma:internalName="MediaServiceEventHashCode" ma:readOnly="true">
      <xsd:simpleType>
        <xsd:restriction base="dms:Text"/>
      </xsd:simpleType>
    </xsd:element>
    <xsd:element name="MediaServiceAutoKeyPoints" ma:index="17" nillable="true" ma:displayName="MediaServiceAutoKeyPoints" ma:hidden="true" ma:internalName="MediaServiceAutoKeyPoints" ma:readOnly="true">
      <xsd:simpleType>
        <xsd:restriction base="dms:Note"/>
      </xsd:simpleType>
    </xsd:element>
    <xsd:element name="MediaServiceKeyPoints" ma:index="18" nillable="true" ma:displayName="KeyPoints" ma:hidden="true" ma:internalName="MediaServiceKeyPoints" ma:readOnly="true">
      <xsd:simpleType>
        <xsd:restriction base="dms:Note"/>
      </xsd:simpleType>
    </xsd:element>
    <xsd:element name="MediaLengthInSeconds" ma:index="20" nillable="true" ma:displayName="Length (seconds)" ma:internalName="MediaLengthInSeconds" ma:readOnly="true">
      <xsd:simpleType>
        <xsd:restriction base="dms:Unknown"/>
      </xsd:simple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933c73ff-1f47-478d-836a-52d41c4c8390" elementFormDefault="qualified">
    <xsd:import namespace="http://schemas.microsoft.com/office/2006/documentManagement/types"/>
    <xsd:import namespace="http://schemas.microsoft.com/office/infopath/2007/PartnerControls"/>
    <xsd:element name="SharedWithUsers" ma:index="13" nillable="true" ma:displayName="Shared With" ma:hidden="true" ma:internalName="SharedWithUsers" ma:readOnly="true">
      <xsd:complexType>
        <xsd:complexContent>
          <xsd:extension base="dms:UserMulti">
            <xsd:sequence>
              <xsd:element name="UserInfo" minOccurs="0" maxOccurs="unbounded">
                <xsd:complexType>
                  <xsd:sequence>
                    <xsd:element name="DisplayName" type="xsd:string" minOccurs="0"/>
                    <xsd:element name="AccountId" type="dms:UserId" minOccurs="0" nillable="true"/>
                    <xsd:element name="AccountType" type="xsd:string" minOccurs="0"/>
                  </xsd:sequence>
                </xsd:complexType>
              </xsd:element>
            </xsd:sequence>
          </xsd:extension>
        </xsd:complexContent>
      </xsd:complexType>
    </xsd:element>
    <xsd:element name="SharedWithDetails" ma:index="14" nillable="true" ma:displayName="Shared With Details" ma:hidden="true" ma:internalName="SharedWithDetails" ma:readOnly="true">
      <xsd:simpleType>
        <xsd:restriction base="dms:Note"/>
      </xsd:simple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displayName="Content Type"/>
        <xsd:element ref="dc:title" minOccurs="0" maxOccurs="1" ma:index="1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2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3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/>
</p:properties>
</file>

<file path=customXml/itemProps1.xml><?xml version="1.0" encoding="utf-8"?>
<ds:datastoreItem xmlns:ds="http://schemas.openxmlformats.org/officeDocument/2006/customXml" ds:itemID="{091607C4-880B-46FC-AFD5-70956E4E215B}">
  <ds:schemaRefs>
    <ds:schemaRef ds:uri="http://schemas.microsoft.com/office/2006/metadata/contentType"/>
    <ds:schemaRef ds:uri="http://schemas.microsoft.com/office/2006/metadata/properties/metaAttributes"/>
    <ds:schemaRef ds:uri="http://www.w3.org/2001/XMLSchema"/>
    <ds:schemaRef ds:uri="http://schemas.microsoft.com/office/2006/metadata/properties"/>
    <ds:schemaRef ds:uri="b7193443-4924-4c98-83f1-322a08f13154"/>
    <ds:schemaRef ds:uri="933c73ff-1f47-478d-836a-52d41c4c8390"/>
    <ds:schemaRef ds:uri="http://schemas.microsoft.com/office/2006/documentManagement/types"/>
    <ds:schemaRef ds:uri="http://schemas.microsoft.com/office/infopath/2007/PartnerControls"/>
    <ds:schemaRef ds:uri="http://schemas.openxmlformats.org/package/2006/metadata/core-properties"/>
    <ds:schemaRef ds:uri="http://purl.org/dc/elements/1.1/"/>
    <ds:schemaRef ds:uri="http://purl.org/dc/terms/"/>
    <ds:schemaRef ds:uri="http://schemas.microsoft.com/internal/obd"/>
  </ds:schemaRefs>
</ds:datastoreItem>
</file>

<file path=customXml/itemProps2.xml><?xml version="1.0" encoding="utf-8"?>
<ds:datastoreItem xmlns:ds="http://schemas.openxmlformats.org/officeDocument/2006/customXml" ds:itemID="{0A004148-8AEB-4AD8-AE82-402AEB168F82}">
  <ds:schemaRefs>
    <ds:schemaRef ds:uri="http://schemas.microsoft.com/sharepoint/v3/contenttype/forms"/>
  </ds:schemaRefs>
</ds:datastoreItem>
</file>

<file path=customXml/itemProps3.xml><?xml version="1.0" encoding="utf-8"?>
<ds:datastoreItem xmlns:ds="http://schemas.openxmlformats.org/officeDocument/2006/customXml" ds:itemID="{CA6BAFBA-0066-4073-93E8-20CA01667B20}">
  <ds:schemaRefs>
    <ds:schemaRef ds:uri="http://purl.org/dc/terms/"/>
    <ds:schemaRef ds:uri="http://schemas.openxmlformats.org/package/2006/metadata/core-properties"/>
    <ds:schemaRef ds:uri="http://purl.org/dc/dcmitype/"/>
    <ds:schemaRef ds:uri="http://schemas.microsoft.com/office/infopath/2007/PartnerControls"/>
    <ds:schemaRef ds:uri="http://purl.org/dc/elements/1.1/"/>
    <ds:schemaRef ds:uri="http://schemas.microsoft.com/office/2006/metadata/properties"/>
    <ds:schemaRef ds:uri="http://schemas.microsoft.com/office/2006/documentManagement/types"/>
    <ds:schemaRef ds:uri="933c73ff-1f47-478d-836a-52d41c4c8390"/>
    <ds:schemaRef ds:uri="b7193443-4924-4c98-83f1-322a08f13154"/>
    <ds:schemaRef ds:uri="http://www.w3.org/XML/1998/namespace"/>
  </ds:schemaRefs>
</ds:datastoreItem>
</file>

<file path=docProps/app.xml><?xml version="1.0" encoding="utf-8"?>
<Properties xmlns="http://schemas.openxmlformats.org/officeDocument/2006/extended-properties" xmlns:vt="http://schemas.openxmlformats.org/officeDocument/2006/docPropsVTypes">
  <TotalTime>0</TotalTime>
  <Words>115</Words>
  <Application>Microsoft Office PowerPoint</Application>
  <PresentationFormat>Widescreen</PresentationFormat>
  <Paragraphs>24</Paragraphs>
  <Slides>5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4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5</vt:i4>
      </vt:variant>
    </vt:vector>
  </HeadingPairs>
  <TitlesOfParts>
    <vt:vector size="10" baseType="lpstr">
      <vt:lpstr>Arial</vt:lpstr>
      <vt:lpstr>Calibri</vt:lpstr>
      <vt:lpstr>Calibri Light</vt:lpstr>
      <vt:lpstr>HfW cursive</vt:lpstr>
      <vt:lpstr>Office Theme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Sophie George</dc:creator>
  <cp:lastModifiedBy>Sophie George</cp:lastModifiedBy>
  <cp:revision>1</cp:revision>
  <dcterms:created xsi:type="dcterms:W3CDTF">2022-01-23T14:08:04Z</dcterms:created>
  <dcterms:modified xsi:type="dcterms:W3CDTF">2022-01-23T14:08:18Z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0x01010041443E85BA137C438EEAFD7FD4AD28F3</vt:lpwstr>
  </property>
</Properties>
</file>