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57" r:id="rId4"/>
    <p:sldId id="262" r:id="rId5"/>
    <p:sldId id="274" r:id="rId6"/>
    <p:sldId id="266" r:id="rId7"/>
    <p:sldId id="27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1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029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6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0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4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6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5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" y="1805578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Fri</a:t>
            </a:r>
            <a:r>
              <a:rPr lang="en-GB" sz="6000" u="sng" dirty="0" smtClean="0">
                <a:latin typeface="HfW cursive bold" panose="00000500000000000000" pitchFamily="2" charset="0"/>
              </a:rPr>
              <a:t>day 24</a:t>
            </a:r>
            <a:r>
              <a:rPr lang="en-GB" sz="6000" u="sng" baseline="30000" dirty="0" smtClean="0">
                <a:latin typeface="HfW cursive bold" panose="00000500000000000000" pitchFamily="2" charset="0"/>
              </a:rPr>
              <a:t>th</a:t>
            </a:r>
            <a:r>
              <a:rPr lang="en-GB" sz="6000" u="sng" dirty="0" smtClean="0">
                <a:latin typeface="HfW cursive bold" panose="00000500000000000000" pitchFamily="2" charset="0"/>
              </a:rPr>
              <a:t>  </a:t>
            </a:r>
            <a:r>
              <a:rPr lang="en-GB" sz="6000" u="sng" dirty="0" smtClean="0">
                <a:latin typeface="HfW cursive bold" panose="00000500000000000000" pitchFamily="2" charset="0"/>
              </a:rPr>
              <a:t>September 2021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LO: To write a </a:t>
            </a:r>
            <a:r>
              <a:rPr lang="en-GB" sz="6000" u="sng" dirty="0" smtClean="0">
                <a:latin typeface="HfW cursive bold" panose="00000500000000000000" pitchFamily="2" charset="0"/>
              </a:rPr>
              <a:t>problem</a:t>
            </a:r>
            <a:r>
              <a:rPr lang="en-GB" sz="6000" u="sng" dirty="0" smtClean="0">
                <a:latin typeface="HfW cursive bold" panose="00000500000000000000" pitchFamily="2" charset="0"/>
              </a:rPr>
              <a:t>.</a:t>
            </a: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C: Finding Something Tale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77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79" y="420916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Can you edit yesterday’s work with </a:t>
            </a:r>
            <a:r>
              <a:rPr lang="en-GB" sz="6000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red pen</a:t>
            </a:r>
            <a:r>
              <a:rPr lang="en-GB" sz="6000" dirty="0" smtClean="0">
                <a:latin typeface="HfW cursive bold" panose="00000500000000000000" pitchFamily="2" charset="0"/>
              </a:rPr>
              <a:t>?</a:t>
            </a:r>
            <a:endParaRPr lang="en-GB" sz="60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954" b="9852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517" y="1918336"/>
            <a:ext cx="5518174" cy="434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938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80960" y="3174274"/>
            <a:ext cx="4916882" cy="1071155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First, </a:t>
            </a:r>
            <a:r>
              <a:rPr lang="en-GB" sz="6000" dirty="0" smtClean="0">
                <a:latin typeface="HfW cursive bold" panose="00000500000000000000" pitchFamily="2" charset="0"/>
              </a:rPr>
              <a:t>let’s recap the </a:t>
            </a:r>
            <a:r>
              <a:rPr lang="en-GB" sz="6000" dirty="0" smtClean="0">
                <a:latin typeface="HfW cursive bold" panose="00000500000000000000" pitchFamily="2" charset="0"/>
              </a:rPr>
              <a:t>problem of </a:t>
            </a:r>
            <a:r>
              <a:rPr lang="en-GB" sz="6000" dirty="0" smtClean="0">
                <a:latin typeface="HfW cursive bold" panose="00000500000000000000" pitchFamily="2" charset="0"/>
              </a:rPr>
              <a:t>our Jasper Story!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029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7" y="13063"/>
            <a:ext cx="5812972" cy="645305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841863" y="3592286"/>
            <a:ext cx="3291840" cy="483326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35574" y="4075612"/>
            <a:ext cx="1306289" cy="522514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93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82" y="822960"/>
            <a:ext cx="11782698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First </a:t>
            </a:r>
            <a:r>
              <a:rPr lang="en-GB" sz="4800" dirty="0" smtClean="0">
                <a:latin typeface="HfW cursive bold" panose="00000500000000000000" pitchFamily="2" charset="0"/>
              </a:rPr>
              <a:t>you need to create some suspense to engage your reader...</a:t>
            </a:r>
            <a:endParaRPr lang="en-GB" sz="48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Suspense Clipart #1 - 308 Royalty-Free (RF) Illustrati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7143" l="0" r="93846">
                        <a14:foregroundMark x1="26154" y1="29714" x2="51538" y2="37143"/>
                        <a14:foregroundMark x1="47692" y1="25714" x2="51538" y2="28000"/>
                        <a14:foregroundMark x1="61538" y1="24571" x2="61538" y2="21714"/>
                        <a14:foregroundMark x1="49231" y1="71429" x2="65385" y2="68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795"/>
          <a:stretch/>
        </p:blipFill>
        <p:spPr bwMode="auto">
          <a:xfrm>
            <a:off x="7981405" y="2854114"/>
            <a:ext cx="3517834" cy="370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948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82" y="822960"/>
            <a:ext cx="11782698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>
                <a:latin typeface="HfW cursive bold" panose="00000500000000000000" pitchFamily="2" charset="0"/>
              </a:rPr>
              <a:t>Oh no! Now something is about to go wrong!</a:t>
            </a:r>
            <a:endParaRPr lang="en-GB" sz="48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Suspense Clipart #1 - 308 Royalty-Free (RF) Illustration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7143" l="0" r="93846">
                        <a14:foregroundMark x1="26154" y1="29714" x2="51538" y2="37143"/>
                        <a14:foregroundMark x1="47692" y1="25714" x2="51538" y2="28000"/>
                        <a14:foregroundMark x1="61538" y1="24571" x2="61538" y2="21714"/>
                        <a14:foregroundMark x1="49231" y1="71429" x2="65385" y2="68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1795"/>
          <a:stretch/>
        </p:blipFill>
        <p:spPr bwMode="auto">
          <a:xfrm>
            <a:off x="7981405" y="2854114"/>
            <a:ext cx="3517834" cy="370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650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633" y="1606730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How is your character feeling?</a:t>
            </a:r>
            <a:endParaRPr lang="en-GB" sz="48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3" y="5159568"/>
            <a:ext cx="1881051" cy="150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motions Writing Word Mat (SB9344) - Sparkle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869" y="191135"/>
            <a:ext cx="7667227" cy="5414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306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1" y="4924695"/>
            <a:ext cx="5421086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 bold" panose="00000500000000000000" pitchFamily="2" charset="0"/>
              </a:rPr>
              <a:t>Plenary: Can you </a:t>
            </a:r>
            <a:r>
              <a:rPr lang="en-GB" sz="5400" dirty="0" smtClean="0">
                <a:latin typeface="HfW cursive bold" panose="00000500000000000000" pitchFamily="2" charset="0"/>
              </a:rPr>
              <a:t>read your problem section in an </a:t>
            </a:r>
            <a:r>
              <a:rPr lang="en-GB" sz="5400" smtClean="0">
                <a:latin typeface="HfW cursive bold" panose="00000500000000000000" pitchFamily="2" charset="0"/>
              </a:rPr>
              <a:t>expressive way?</a:t>
            </a:r>
            <a:endParaRPr lang="en-GB" sz="54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97" y="862149"/>
            <a:ext cx="5625817" cy="44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325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3076</TotalTime>
  <Words>66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 Light</vt:lpstr>
      <vt:lpstr>HfW cursive bold</vt:lpstr>
      <vt:lpstr>Metropolitan</vt:lpstr>
      <vt:lpstr>Friday 24th  September 2021  LO: To write a problem.  C: Finding Something Tale</vt:lpstr>
      <vt:lpstr>Can you edit yesterday’s work with red pen?</vt:lpstr>
      <vt:lpstr>First, let’s recap the problem of our Jasper Story!</vt:lpstr>
      <vt:lpstr>First you need to create some suspense to engage your reader...</vt:lpstr>
      <vt:lpstr>Oh no! Now something is about to go wrong!</vt:lpstr>
      <vt:lpstr>How is your character feeling?</vt:lpstr>
      <vt:lpstr>Plenary: Can you read your problem section in an expressive way?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September 2021  LO: To practice adverbials  C: Finding Something Tale</dc:title>
  <dc:creator>Alice Watton</dc:creator>
  <cp:lastModifiedBy>Alice Watton</cp:lastModifiedBy>
  <cp:revision>9</cp:revision>
  <dcterms:created xsi:type="dcterms:W3CDTF">2021-09-13T19:28:25Z</dcterms:created>
  <dcterms:modified xsi:type="dcterms:W3CDTF">2021-09-16T19:16:40Z</dcterms:modified>
</cp:coreProperties>
</file>