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74" r:id="rId3"/>
    <p:sldId id="294" r:id="rId4"/>
    <p:sldId id="287" r:id="rId5"/>
    <p:sldId id="289" r:id="rId6"/>
    <p:sldId id="290" r:id="rId7"/>
    <p:sldId id="291" r:id="rId8"/>
    <p:sldId id="293" r:id="rId9"/>
  </p:sldIdLst>
  <p:sldSz cx="9144000" cy="6858000" type="screen4x3"/>
  <p:notesSz cx="6858000" cy="9144000"/>
  <p:embeddedFontLst>
    <p:embeddedFont>
      <p:font typeface="HfW cursive" panose="00000500000000000000" pitchFamily="2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 SemiBold" charset="0"/>
      <p:bold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504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4808"/>
    <a:srgbClr val="EEB81E"/>
    <a:srgbClr val="F2CA58"/>
    <a:srgbClr val="F27A16"/>
    <a:srgbClr val="DDA811"/>
    <a:srgbClr val="D9A511"/>
    <a:srgbClr val="EEBA26"/>
    <a:srgbClr val="BA5A0A"/>
    <a:srgbClr val="E56F0D"/>
    <a:srgbClr val="F3C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9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CADA22C-556C-486D-8796-527DC86AFD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90083A-8A04-495A-9022-782590B2BF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93A011E-7073-46E9-A9B4-325D1699F9EF}" type="datetimeFigureOut">
              <a:rPr lang="en-GB"/>
              <a:pPr>
                <a:defRPr/>
              </a:pPr>
              <a:t>10/10/2021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F37E56-E09B-4031-B002-A76A3763654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E3754E-B06F-4F14-B492-C31EFDF908D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511FFD-3C43-4CE9-AC55-E0180FBB6E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0E03D3-67F2-454E-B698-6E1C5678F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4C1C81-EC2D-41FB-9F06-77467342D95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F39D59-F153-4E9D-BE19-F6818219E7A2}" type="datetimeFigureOut">
              <a:rPr lang="en-GB"/>
              <a:pPr>
                <a:defRPr/>
              </a:pPr>
              <a:t>10/10/2021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07DE47D-CCB8-4CA5-A457-42586D2B8E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99C2462-A448-4CF1-85DB-E64EB6E84F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0E8DF-98F3-4535-97BD-FCC2537AD7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D314A-B318-4AFA-944A-144564FF5E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0D1841-C74D-4968-9D09-705553E906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40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F8CB56B-D910-4B96-B97E-C54D31AAC4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662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A1735BE-2D7B-4520-8AD7-C3CD13F542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79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6B67CF5-A183-46CF-95B5-E178064E337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C9981EA-F8B9-4B33-BE3A-FE7F9B673A1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CC4C0E-4532-4F31-8E8B-71A8D044481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2CC800-23D6-4666-B1E4-E22824343CD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2DA825E-542C-462E-9D59-7CDF13EF84C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307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72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Thursday 14</a:t>
            </a:r>
            <a:r>
              <a:rPr lang="en-GB" sz="28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2800" u="sng" dirty="0" smtClean="0">
                <a:latin typeface="HfW cursive" panose="00000500000000000000" pitchFamily="2" charset="0"/>
              </a:rPr>
              <a:t> October 2021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L.O: To write with purpose.</a:t>
            </a:r>
          </a:p>
          <a:p>
            <a:endParaRPr lang="en-GB" sz="2800" u="sng" dirty="0" smtClean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C: Howard Carter Informal Recount.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756262" y="685800"/>
            <a:ext cx="4566059" cy="76944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u="sng" dirty="0" smtClean="0">
                <a:solidFill>
                  <a:srgbClr val="FF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RED PEN TIME</a:t>
            </a:r>
            <a:endParaRPr kumimoji="0" lang="en-US" altLang="en-US" sz="3600" b="0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567830"/>
            <a:ext cx="7089422" cy="95410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Can you use your red pen to edit your work from yesterday?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247" y="3175367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d Pen Png Image Clipart - Clip Art Red Pen, Transparent Png , Transparent  Png Image - PNGite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89" y="2634526"/>
            <a:ext cx="3657509" cy="287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320625" y="602159"/>
            <a:ext cx="2727478" cy="76944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Starter</a:t>
            </a:r>
            <a:endParaRPr kumimoji="0" lang="en-US" altLang="en-US" sz="3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567830"/>
            <a:ext cx="7089422" cy="95410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Let’s recap the part of the event when they discover the treasure chamber.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103" y="3034819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7289" y="3053299"/>
            <a:ext cx="4305901" cy="2057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437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HfW cursive" panose="00000500000000000000" pitchFamily="2" charset="0"/>
              </a:rPr>
              <a:t>Today we are going to write the next paragraph of our recount. </a:t>
            </a:r>
          </a:p>
          <a:p>
            <a:endParaRPr lang="en-GB" sz="2800" dirty="0">
              <a:solidFill>
                <a:srgbClr val="FF0000"/>
              </a:solidFill>
              <a:latin typeface="HfW cursive" panose="00000500000000000000" pitchFamily="2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 would like you to work with your partner to write ideas on the whiteboards, then we will write our own paragraph independently. </a:t>
            </a:r>
          </a:p>
        </p:txBody>
      </p:sp>
    </p:spTree>
    <p:extLst>
      <p:ext uri="{BB962C8B-B14F-4D97-AF65-F5344CB8AC3E}">
        <p14:creationId xmlns:p14="http://schemas.microsoft.com/office/powerpoint/2010/main" val="2436854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255454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First, let’s start with a short sharp sentence. What was the treasure like? How did you feel?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707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317009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Describe more of what you see?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40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HfW cursive" panose="00000500000000000000" pitchFamily="2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What was your </a:t>
            </a:r>
            <a:r>
              <a:rPr lang="en-US" altLang="en-US" sz="4000" b="1" u="sng" dirty="0" err="1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favourite</a:t>
            </a: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 thing? 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777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193899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Now you need to notice the mysterious statues...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4000" b="1" u="sng" dirty="0" smtClean="0">
              <a:solidFill>
                <a:srgbClr val="000000"/>
              </a:solidFill>
              <a:latin typeface="HfW cursive" panose="000005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302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Plenary: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dirty="0" smtClean="0">
                <a:latin typeface="HfW cursive" panose="00000500000000000000" pitchFamily="2" charset="0"/>
              </a:rPr>
              <a:t>Let’s practice reading with expression!</a:t>
            </a:r>
            <a:r>
              <a:rPr lang="en-GB" sz="2800" u="sng" dirty="0" smtClean="0">
                <a:latin typeface="HfW cursive" panose="00000500000000000000" pitchFamily="2" charset="0"/>
              </a:rPr>
              <a:t> </a:t>
            </a:r>
          </a:p>
          <a:p>
            <a:endParaRPr lang="en-GB" sz="2800" dirty="0">
              <a:solidFill>
                <a:srgbClr val="FF0000"/>
              </a:solidFill>
              <a:latin typeface="HfW cursive" panose="00000500000000000000" pitchFamily="2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If you make an edit use the code CI in your book. </a:t>
            </a:r>
          </a:p>
        </p:txBody>
      </p:sp>
    </p:spTree>
    <p:extLst>
      <p:ext uri="{BB962C8B-B14F-4D97-AF65-F5344CB8AC3E}">
        <p14:creationId xmlns:p14="http://schemas.microsoft.com/office/powerpoint/2010/main" val="23693525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8483</TotalTime>
  <Words>151</Words>
  <Application>Microsoft Office PowerPoint</Application>
  <PresentationFormat>On-screen Show (4:3)</PresentationFormat>
  <Paragraphs>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HfW cursive</vt:lpstr>
      <vt:lpstr>Calibri</vt:lpstr>
      <vt:lpstr>Twinkl SemiBold</vt:lpstr>
      <vt:lpstr>Sassoon Infant Rg</vt:lpstr>
      <vt:lpstr>Twinkl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Alice Watton</cp:lastModifiedBy>
  <cp:revision>55</cp:revision>
  <dcterms:created xsi:type="dcterms:W3CDTF">2017-02-27T12:04:27Z</dcterms:created>
  <dcterms:modified xsi:type="dcterms:W3CDTF">2021-10-10T12:28:42Z</dcterms:modified>
</cp:coreProperties>
</file>