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4" r:id="rId3"/>
    <p:sldId id="294" r:id="rId4"/>
    <p:sldId id="288" r:id="rId5"/>
    <p:sldId id="287" r:id="rId6"/>
    <p:sldId id="289" r:id="rId7"/>
    <p:sldId id="290" r:id="rId8"/>
    <p:sldId id="291" r:id="rId9"/>
    <p:sldId id="292" r:id="rId10"/>
    <p:sldId id="293" r:id="rId11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 SemiBold" charset="0"/>
      <p:bold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06/10/2021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06/10/2021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Wednesday </a:t>
            </a:r>
            <a:r>
              <a:rPr lang="en-GB" sz="2800" u="sng" dirty="0" smtClean="0">
                <a:latin typeface="HfW cursive" panose="00000500000000000000" pitchFamily="2" charset="0"/>
              </a:rPr>
              <a:t>13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 smtClean="0">
                <a:latin typeface="HfW cursive" panose="00000500000000000000" pitchFamily="2" charset="0"/>
              </a:rPr>
              <a:t>October </a:t>
            </a:r>
            <a:r>
              <a:rPr lang="en-GB" sz="2800" u="sng" dirty="0" smtClean="0">
                <a:latin typeface="HfW cursive" panose="00000500000000000000" pitchFamily="2" charset="0"/>
              </a:rPr>
              <a:t>2021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</a:t>
            </a:r>
            <a:r>
              <a:rPr lang="en-GB" sz="2800" u="sng" dirty="0" smtClean="0">
                <a:latin typeface="HfW cursive" panose="00000500000000000000" pitchFamily="2" charset="0"/>
              </a:rPr>
              <a:t>write with purpose.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C: </a:t>
            </a:r>
            <a:r>
              <a:rPr lang="en-GB" sz="2800" u="sng" dirty="0" smtClean="0">
                <a:latin typeface="HfW cursive" panose="00000500000000000000" pitchFamily="2" charset="0"/>
              </a:rPr>
              <a:t>Howard Carter Informal Recount</a:t>
            </a:r>
            <a:r>
              <a:rPr lang="en-GB" sz="2800" u="sng" dirty="0" smtClean="0">
                <a:latin typeface="HfW cursive" panose="00000500000000000000" pitchFamily="2" charset="0"/>
              </a:rPr>
              <a:t>.</a:t>
            </a:r>
            <a:endParaRPr lang="en-GB" sz="2800" u="sng" dirty="0" smtClean="0"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756262" y="685800"/>
            <a:ext cx="4566059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FF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RED PEN TIME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9541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Can you use your red pen to edit your work from yesterday?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247" y="3175367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89" y="2634526"/>
            <a:ext cx="3657509" cy="287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320625" y="602159"/>
            <a:ext cx="2727478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Starter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9541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Let’s recap the part of the event when they test the safety of the tomb.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556" y="3207402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0502" y="2854642"/>
            <a:ext cx="3629532" cy="278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437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70788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Today’s Team Point Challenge!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392770"/>
            <a:ext cx="7089422" cy="9541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Try to include some adverbials of manner in your writing: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996" y="4119705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994631" y="2716126"/>
            <a:ext cx="7089422" cy="13849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dirty="0" smtClean="0">
                <a:latin typeface="HfW cursive" panose="00000500000000000000" pitchFamily="2" charset="0"/>
              </a:rPr>
              <a:t>-</a:t>
            </a:r>
            <a:r>
              <a:rPr lang="en-US" altLang="en-US" sz="32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tentatively, cautiously, hesitantly, apprehensively</a:t>
            </a:r>
            <a:endParaRPr kumimoji="0" lang="en-US" altLang="en-US" sz="2000" b="0" i="0" strike="noStrike" cap="none" normalizeH="0" dirty="0" smtClean="0">
              <a:ln>
                <a:noFill/>
              </a:ln>
              <a:solidFill>
                <a:srgbClr val="FF0000"/>
              </a:solidFill>
              <a:effectLst/>
              <a:latin typeface="HfW cursive" panose="00000500000000000000" pitchFamily="2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8742" y="4010297"/>
            <a:ext cx="2335271" cy="218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98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Today we are going to write the next paragraph of our recount. </a:t>
            </a:r>
          </a:p>
          <a:p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 would like you to work with your partner to write ideas on the whiteboards, then we will write ou</a:t>
            </a:r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r own paragraph independently. </a:t>
            </a:r>
            <a:endParaRPr lang="en-GB" sz="2800" dirty="0" smtClean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132343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First, let’s start with one of our amazing time adverbials...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707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317009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Next, we need to talk about the moment Lord Carnarvon arrived.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4000" b="1" u="sng" dirty="0" smtClean="0">
              <a:solidFill>
                <a:srgbClr val="000000"/>
              </a:solidFill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How did you feel? 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777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193899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How did you test for booby traps?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4000" b="1" u="sng" dirty="0" smtClean="0">
              <a:solidFill>
                <a:srgbClr val="000000"/>
              </a:solidFill>
              <a:latin typeface="HfW cursive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302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132343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Let’s use our integrated speech: 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921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Plenary: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BOOK ON BOOK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Can you ensure your integrated speech is </a:t>
            </a:r>
            <a:r>
              <a:rPr lang="en-GB" sz="2800" u="sng" smtClean="0">
                <a:latin typeface="HfW cursive" panose="00000500000000000000" pitchFamily="2" charset="0"/>
              </a:rPr>
              <a:t>punctuated correctly. 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If you make an edit use the code CI in your book. </a:t>
            </a:r>
          </a:p>
        </p:txBody>
      </p:sp>
    </p:spTree>
    <p:extLst>
      <p:ext uri="{BB962C8B-B14F-4D97-AF65-F5344CB8AC3E}">
        <p14:creationId xmlns:p14="http://schemas.microsoft.com/office/powerpoint/2010/main" val="2369352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8468</TotalTime>
  <Words>185</Words>
  <Application>Microsoft Office PowerPoint</Application>
  <PresentationFormat>On-screen Show (4:3)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Times New Roman</vt:lpstr>
      <vt:lpstr>Arial</vt:lpstr>
      <vt:lpstr>HfW cursive</vt:lpstr>
      <vt:lpstr>Calibri</vt:lpstr>
      <vt:lpstr>Twinkl SemiBold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54</cp:revision>
  <dcterms:created xsi:type="dcterms:W3CDTF">2017-02-27T12:04:27Z</dcterms:created>
  <dcterms:modified xsi:type="dcterms:W3CDTF">2021-10-10T11:55:22Z</dcterms:modified>
</cp:coreProperties>
</file>