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70" r:id="rId6"/>
    <p:sldId id="257" r:id="rId7"/>
    <p:sldId id="258" r:id="rId8"/>
    <p:sldId id="259" r:id="rId9"/>
    <p:sldId id="271" r:id="rId10"/>
    <p:sldId id="260" r:id="rId11"/>
    <p:sldId id="266" r:id="rId12"/>
    <p:sldId id="261" r:id="rId13"/>
    <p:sldId id="262" r:id="rId14"/>
    <p:sldId id="263" r:id="rId15"/>
    <p:sldId id="264" r:id="rId16"/>
    <p:sldId id="265" r:id="rId17"/>
    <p:sldId id="267" r:id="rId18"/>
    <p:sldId id="268" r:id="rId19"/>
    <p:sldId id="26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11/20/2020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1mgpZ3gaYv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ode-it.co.uk/wp-content/uploads/2019/04/everydaycomputingconcepts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vimeo.com/162285496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329018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Everyday repetition</a:t>
            </a:r>
          </a:p>
        </p:txBody>
      </p:sp>
    </p:spTree>
    <p:extLst>
      <p:ext uri="{BB962C8B-B14F-4D97-AF65-F5344CB8AC3E}">
        <p14:creationId xmlns:p14="http://schemas.microsoft.com/office/powerpoint/2010/main" val="3117678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493" y="638679"/>
            <a:ext cx="10215952" cy="571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37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281" y="733425"/>
            <a:ext cx="96393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54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71" y="363038"/>
            <a:ext cx="10838487" cy="597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626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Count controlled loops</a:t>
            </a:r>
          </a:p>
        </p:txBody>
      </p:sp>
    </p:spTree>
    <p:extLst>
      <p:ext uri="{BB962C8B-B14F-4D97-AF65-F5344CB8AC3E}">
        <p14:creationId xmlns:p14="http://schemas.microsoft.com/office/powerpoint/2010/main" val="14293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241" y="838472"/>
            <a:ext cx="896302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898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393" y="725630"/>
            <a:ext cx="9952809" cy="558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837" y="522515"/>
            <a:ext cx="9961142" cy="555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21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230244"/>
            <a:ext cx="10692765" cy="600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271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85" y="262481"/>
            <a:ext cx="10228353" cy="571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58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49" y="501151"/>
            <a:ext cx="10830605" cy="598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19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47" y="143692"/>
            <a:ext cx="11128812" cy="619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770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609" y="496389"/>
            <a:ext cx="10108989" cy="564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42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69" y="220060"/>
            <a:ext cx="10778353" cy="603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9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754"/>
            <a:ext cx="11478861" cy="639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63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2283FB-0547-4DDF-8EDC-4C0A1840C247}">
  <ds:schemaRefs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B6143A1-CA42-4910-8EAA-72A078E917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AFC2CC-A5B7-488D-9ABC-515CA1B393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269</TotalTime>
  <Words>7</Words>
  <Application>Microsoft Office PowerPoint</Application>
  <PresentationFormat>Widescreen</PresentationFormat>
  <Paragraphs>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Rockwell</vt:lpstr>
      <vt:lpstr>Rockwell Condensed</vt:lpstr>
      <vt:lpstr>Wingdings</vt:lpstr>
      <vt:lpstr>Wood Type</vt:lpstr>
      <vt:lpstr>Lesson 1</vt:lpstr>
      <vt:lpstr>Everyday repetition</vt:lpstr>
      <vt:lpstr>PowerPoint Presentation</vt:lpstr>
      <vt:lpstr>PowerPoint Presentation</vt:lpstr>
      <vt:lpstr>PowerPoint Presentation</vt:lpstr>
      <vt:lpstr>Count controlled loops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</dc:title>
  <dc:creator>Sophie George</dc:creator>
  <cp:lastModifiedBy>Rachael Norman</cp:lastModifiedBy>
  <cp:revision>2</cp:revision>
  <dcterms:created xsi:type="dcterms:W3CDTF">2020-08-26T09:15:42Z</dcterms:created>
  <dcterms:modified xsi:type="dcterms:W3CDTF">2020-11-20T16:14:45Z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