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6"/>
  </p:notesMasterIdLst>
  <p:sldIdLst>
    <p:sldId id="296" r:id="rId12"/>
    <p:sldId id="314" r:id="rId13"/>
    <p:sldId id="297" r:id="rId14"/>
    <p:sldId id="298" r:id="rId15"/>
    <p:sldId id="313" r:id="rId16"/>
    <p:sldId id="299" r:id="rId17"/>
    <p:sldId id="306" r:id="rId18"/>
    <p:sldId id="308" r:id="rId19"/>
    <p:sldId id="304" r:id="rId20"/>
    <p:sldId id="301" r:id="rId21"/>
    <p:sldId id="307" r:id="rId22"/>
    <p:sldId id="311" r:id="rId23"/>
    <p:sldId id="310" r:id="rId24"/>
    <p:sldId id="31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D24AD07-B577-477B-A4C5-B1CA4A500E4A}"/>
    <pc:docChg chg="custSel modSld">
      <pc:chgData name="James Clegg" userId="c6df1435-7a36-4b38-be4d-16e68e91152f" providerId="ADAL" clId="{1D24AD07-B577-477B-A4C5-B1CA4A500E4A}" dt="2020-10-09T14:12:41.072" v="10"/>
      <pc:docMkLst>
        <pc:docMk/>
      </pc:docMkLst>
      <pc:sldChg chg="modTransition">
        <pc:chgData name="James Clegg" userId="c6df1435-7a36-4b38-be4d-16e68e91152f" providerId="ADAL" clId="{1D24AD07-B577-477B-A4C5-B1CA4A500E4A}" dt="2020-10-09T14:12:41.072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D24AD07-B577-477B-A4C5-B1CA4A500E4A}" dt="2020-10-09T14:12:41.072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4128357408" sldId="298"/>
        </pc:sldMkLst>
        <pc:picChg chg="del">
          <ac:chgData name="James Clegg" userId="c6df1435-7a36-4b38-be4d-16e68e91152f" providerId="ADAL" clId="{1D24AD07-B577-477B-A4C5-B1CA4A500E4A}" dt="2020-10-09T14:12:04.557" v="0" actId="478"/>
          <ac:picMkLst>
            <pc:docMk/>
            <pc:sldMk cId="4128357408" sldId="298"/>
            <ac:picMk id="31" creationId="{00000000-0000-0000-0000-000000000000}"/>
          </ac:picMkLst>
        </pc:picChg>
      </pc:sldChg>
      <pc:sldChg chg="modTransition">
        <pc:chgData name="James Clegg" userId="c6df1435-7a36-4b38-be4d-16e68e91152f" providerId="ADAL" clId="{1D24AD07-B577-477B-A4C5-B1CA4A500E4A}" dt="2020-10-09T14:12:41.072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3782242679" sldId="301"/>
        </pc:sldMkLst>
        <pc:picChg chg="del">
          <ac:chgData name="James Clegg" userId="c6df1435-7a36-4b38-be4d-16e68e91152f" providerId="ADAL" clId="{1D24AD07-B577-477B-A4C5-B1CA4A500E4A}" dt="2020-10-09T14:12:17.793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3195527484" sldId="304"/>
        </pc:sldMkLst>
        <pc:picChg chg="del">
          <ac:chgData name="James Clegg" userId="c6df1435-7a36-4b38-be4d-16e68e91152f" providerId="ADAL" clId="{1D24AD07-B577-477B-A4C5-B1CA4A500E4A}" dt="2020-10-09T14:12:15.106" v="4" actId="478"/>
          <ac:picMkLst>
            <pc:docMk/>
            <pc:sldMk cId="3195527484" sldId="304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2003770792" sldId="306"/>
        </pc:sldMkLst>
        <pc:picChg chg="del">
          <ac:chgData name="James Clegg" userId="c6df1435-7a36-4b38-be4d-16e68e91152f" providerId="ADAL" clId="{1D24AD07-B577-477B-A4C5-B1CA4A500E4A}" dt="2020-10-09T14:12:09.648" v="2" actId="478"/>
          <ac:picMkLst>
            <pc:docMk/>
            <pc:sldMk cId="2003770792" sldId="306"/>
            <ac:picMk id="6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3945566992" sldId="307"/>
        </pc:sldMkLst>
        <pc:picChg chg="del">
          <ac:chgData name="James Clegg" userId="c6df1435-7a36-4b38-be4d-16e68e91152f" providerId="ADAL" clId="{1D24AD07-B577-477B-A4C5-B1CA4A500E4A}" dt="2020-10-09T14:12:20.825" v="6" actId="478"/>
          <ac:picMkLst>
            <pc:docMk/>
            <pc:sldMk cId="3945566992" sldId="307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3739797386" sldId="308"/>
        </pc:sldMkLst>
        <pc:picChg chg="del">
          <ac:chgData name="James Clegg" userId="c6df1435-7a36-4b38-be4d-16e68e91152f" providerId="ADAL" clId="{1D24AD07-B577-477B-A4C5-B1CA4A500E4A}" dt="2020-10-09T14:12:12.616" v="3" actId="478"/>
          <ac:picMkLst>
            <pc:docMk/>
            <pc:sldMk cId="3739797386" sldId="308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1255345071" sldId="310"/>
        </pc:sldMkLst>
        <pc:picChg chg="del">
          <ac:chgData name="James Clegg" userId="c6df1435-7a36-4b38-be4d-16e68e91152f" providerId="ADAL" clId="{1D24AD07-B577-477B-A4C5-B1CA4A500E4A}" dt="2020-10-09T14:12:26.108" v="8" actId="478"/>
          <ac:picMkLst>
            <pc:docMk/>
            <pc:sldMk cId="1255345071" sldId="310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1876513625" sldId="311"/>
        </pc:sldMkLst>
        <pc:picChg chg="del">
          <ac:chgData name="James Clegg" userId="c6df1435-7a36-4b38-be4d-16e68e91152f" providerId="ADAL" clId="{1D24AD07-B577-477B-A4C5-B1CA4A500E4A}" dt="2020-10-09T14:12:23.491" v="7" actId="478"/>
          <ac:picMkLst>
            <pc:docMk/>
            <pc:sldMk cId="1876513625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425656842" sldId="312"/>
        </pc:sldMkLst>
        <pc:picChg chg="del">
          <ac:chgData name="James Clegg" userId="c6df1435-7a36-4b38-be4d-16e68e91152f" providerId="ADAL" clId="{1D24AD07-B577-477B-A4C5-B1CA4A500E4A}" dt="2020-10-09T14:12:29.300" v="9" actId="478"/>
          <ac:picMkLst>
            <pc:docMk/>
            <pc:sldMk cId="425656842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D24AD07-B577-477B-A4C5-B1CA4A500E4A}" dt="2020-10-09T14:12:41.072" v="10"/>
        <pc:sldMkLst>
          <pc:docMk/>
          <pc:sldMk cId="3549711004" sldId="313"/>
        </pc:sldMkLst>
        <pc:picChg chg="del">
          <ac:chgData name="James Clegg" userId="c6df1435-7a36-4b38-be4d-16e68e91152f" providerId="ADAL" clId="{1D24AD07-B577-477B-A4C5-B1CA4A500E4A}" dt="2020-10-09T14:12:06.904" v="1" actId="478"/>
          <ac:picMkLst>
            <pc:docMk/>
            <pc:sldMk cId="3549711004" sldId="313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493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85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7.png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0.png"/><Relationship Id="rId9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7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32.png"/><Relationship Id="rId5" Type="http://schemas.openxmlformats.org/officeDocument/2006/relationships/image" Target="../media/image17.png"/><Relationship Id="rId10" Type="http://schemas.openxmlformats.org/officeDocument/2006/relationships/image" Target="../media/image31.png"/><Relationship Id="rId4" Type="http://schemas.openxmlformats.org/officeDocument/2006/relationships/image" Target="../media/image28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image" Target="../media/image42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90" y="2493969"/>
            <a:ext cx="598679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9AB1FF0-1C97-CF4A-99BC-54AE695CD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966" y="3246498"/>
            <a:ext cx="3059723" cy="8088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DB4BE3-DB94-A243-9B28-5D2A79B33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921" y="1275416"/>
            <a:ext cx="7584831" cy="43961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491346" y="3729270"/>
            <a:ext cx="74175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6662EC60-3029-764B-87AC-815A11FB38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392" y="894072"/>
            <a:ext cx="1207477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AA0418-0EFE-AD40-9696-1344941883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2221" y="1738663"/>
            <a:ext cx="3575538" cy="8088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A50DE1-82D5-9D43-8125-A5239336F4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0972" y="3197265"/>
            <a:ext cx="1019908" cy="7971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7335344-A993-7A4B-870B-A2F0B52765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8962" y="4310446"/>
            <a:ext cx="4595446" cy="7971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032D2B5-92E3-6649-B114-5DCBFE9EA7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0972" y="4874401"/>
            <a:ext cx="890954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30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5858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100          100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20?</a:t>
                </a: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 Complete the part-whole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585871"/>
              </a:xfrm>
              <a:prstGeom prst="rect">
                <a:avLst/>
              </a:prstGeom>
              <a:blipFill>
                <a:blip r:embed="rId4"/>
                <a:stretch>
                  <a:fillRect l="-1707" t="-1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2076993" y="1162594"/>
            <a:ext cx="783772" cy="56170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644638" y="1162594"/>
            <a:ext cx="783772" cy="56170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47328" y="3871042"/>
            <a:ext cx="2077898" cy="20801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164" y="3871042"/>
            <a:ext cx="2801201" cy="208014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274797" y="5245057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30304" y="4038920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8473" y="4021151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94387" y="5160305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90332" y="5160305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5858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100          100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What is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20?</a:t>
                </a: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 Complete the part-whole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585871"/>
              </a:xfrm>
              <a:prstGeom prst="rect">
                <a:avLst/>
              </a:prstGeom>
              <a:blipFill>
                <a:blip r:embed="rId5"/>
                <a:stretch>
                  <a:fillRect l="-1707" t="-1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2076993" y="1162594"/>
            <a:ext cx="783772" cy="56170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644638" y="1162594"/>
            <a:ext cx="783772" cy="56170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47328" y="3871042"/>
            <a:ext cx="2077898" cy="20801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164" y="3871042"/>
            <a:ext cx="2801201" cy="208014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274797" y="5245057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30304" y="4038920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8473" y="4021151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94387" y="5160305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90332" y="5160305"/>
            <a:ext cx="82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81813" y="1181835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43673" y="1181835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34678" y="201284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03497" y="5260563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16458" y="4054346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71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75898" y="2649683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898" y="2649683"/>
                <a:ext cx="3149785" cy="523220"/>
              </a:xfrm>
              <a:prstGeom prst="rect">
                <a:avLst/>
              </a:prstGeom>
              <a:blipFill>
                <a:blip r:embed="rId5"/>
                <a:stretch>
                  <a:fillRect l="-4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1875898" y="3384630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898" y="3384630"/>
                <a:ext cx="3149785" cy="523220"/>
              </a:xfrm>
              <a:prstGeom prst="rect">
                <a:avLst/>
              </a:prstGeom>
              <a:blipFill>
                <a:blip r:embed="rId6"/>
                <a:stretch>
                  <a:fillRect l="-4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1875898" y="4119577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898" y="4119577"/>
                <a:ext cx="3149785" cy="523220"/>
              </a:xfrm>
              <a:prstGeom prst="rect">
                <a:avLst/>
              </a:prstGeom>
              <a:blipFill>
                <a:blip r:embed="rId7"/>
                <a:stretch>
                  <a:fillRect l="-4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1875898" y="4854523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5898" y="4854523"/>
                <a:ext cx="3149785" cy="523220"/>
              </a:xfrm>
              <a:prstGeom prst="rect">
                <a:avLst/>
              </a:prstGeom>
              <a:blipFill>
                <a:blip r:embed="rId8"/>
                <a:stretch>
                  <a:fillRect l="-4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Group 55"/>
          <p:cNvGrpSpPr/>
          <p:nvPr/>
        </p:nvGrpSpPr>
        <p:grpSpPr>
          <a:xfrm>
            <a:off x="1303875" y="1676669"/>
            <a:ext cx="4010297" cy="548640"/>
            <a:chOff x="1384663" y="1881051"/>
            <a:chExt cx="4010297" cy="548640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57" name="Rectangle 56"/>
            <p:cNvSpPr/>
            <p:nvPr/>
          </p:nvSpPr>
          <p:spPr>
            <a:xfrm>
              <a:off x="1384663" y="1881051"/>
              <a:ext cx="4010297" cy="54864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181458" y="1901763"/>
              <a:ext cx="92746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30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314172" y="1676669"/>
            <a:ext cx="2090057" cy="548640"/>
            <a:chOff x="5314172" y="1676669"/>
            <a:chExt cx="2090057" cy="548640"/>
          </a:xfrm>
        </p:grpSpPr>
        <p:sp>
          <p:nvSpPr>
            <p:cNvPr id="55" name="Rectangle 54"/>
            <p:cNvSpPr/>
            <p:nvPr/>
          </p:nvSpPr>
          <p:spPr>
            <a:xfrm>
              <a:off x="5314172" y="1676669"/>
              <a:ext cx="2090057" cy="5486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136479" y="1689147"/>
              <a:ext cx="9274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20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303875" y="1122867"/>
            <a:ext cx="6100354" cy="548640"/>
            <a:chOff x="1384663" y="1606731"/>
            <a:chExt cx="6100354" cy="548640"/>
          </a:xfrm>
        </p:grpSpPr>
        <p:sp>
          <p:nvSpPr>
            <p:cNvPr id="61" name="Rectangle 60"/>
            <p:cNvSpPr/>
            <p:nvPr/>
          </p:nvSpPr>
          <p:spPr>
            <a:xfrm>
              <a:off x="1384663" y="1606731"/>
              <a:ext cx="6100354" cy="5486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108921" y="1632151"/>
              <a:ext cx="9274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50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955596" y="2649683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5596" y="2649683"/>
                <a:ext cx="3149785" cy="523220"/>
              </a:xfrm>
              <a:prstGeom prst="rect">
                <a:avLst/>
              </a:prstGeom>
              <a:blipFill>
                <a:blip r:embed="rId9"/>
                <a:stretch>
                  <a:fillRect l="-406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955596" y="3384630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5596" y="3384630"/>
                <a:ext cx="3149785" cy="523220"/>
              </a:xfrm>
              <a:prstGeom prst="rect">
                <a:avLst/>
              </a:prstGeom>
              <a:blipFill>
                <a:blip r:embed="rId10"/>
                <a:stretch>
                  <a:fillRect l="-406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4955596" y="4119577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/>
                  <a:t>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5596" y="4119577"/>
                <a:ext cx="3149785" cy="523220"/>
              </a:xfrm>
              <a:prstGeom prst="rect">
                <a:avLst/>
              </a:prstGeom>
              <a:blipFill>
                <a:blip r:embed="rId11"/>
                <a:stretch>
                  <a:fillRect l="-406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955596" y="4854523"/>
                <a:ext cx="31497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5596" y="4854523"/>
                <a:ext cx="3149785" cy="523220"/>
              </a:xfrm>
              <a:prstGeom prst="rect">
                <a:avLst/>
              </a:prstGeom>
              <a:blipFill>
                <a:blip r:embed="rId12"/>
                <a:stretch>
                  <a:fillRect l="-406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0377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0.0037 L 0.22829 0.0004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84" y="-1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37 L -0.43855 -7.40741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2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52" grpId="0"/>
      <p:bldP spid="53" grpId="0"/>
      <p:bldP spid="54" grpId="0"/>
      <p:bldP spid="63" grpId="0"/>
      <p:bldP spid="64" grpId="0"/>
      <p:bldP spid="65" grpId="0"/>
      <p:bldP spid="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8274" y="431074"/>
            <a:ext cx="649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bar model.</a:t>
            </a:r>
          </a:p>
        </p:txBody>
      </p:sp>
      <p:sp>
        <p:nvSpPr>
          <p:cNvPr id="6" name="Rectangle 5"/>
          <p:cNvSpPr/>
          <p:nvPr/>
        </p:nvSpPr>
        <p:spPr>
          <a:xfrm>
            <a:off x="5394960" y="1587736"/>
            <a:ext cx="2090057" cy="5486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1384663" y="1039096"/>
            <a:ext cx="6100354" cy="548640"/>
            <a:chOff x="1384663" y="1606731"/>
            <a:chExt cx="6100354" cy="548640"/>
          </a:xfrm>
        </p:grpSpPr>
        <p:sp>
          <p:nvSpPr>
            <p:cNvPr id="4" name="Rectangle 3"/>
            <p:cNvSpPr/>
            <p:nvPr/>
          </p:nvSpPr>
          <p:spPr>
            <a:xfrm>
              <a:off x="1384663" y="1606731"/>
              <a:ext cx="6100354" cy="5486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108921" y="1632151"/>
              <a:ext cx="9274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152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384663" y="1587736"/>
            <a:ext cx="4010297" cy="548640"/>
            <a:chOff x="1384663" y="1881051"/>
            <a:chExt cx="4010297" cy="548640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1384663" y="1881051"/>
              <a:ext cx="4010297" cy="54864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181458" y="1901763"/>
              <a:ext cx="92746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92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217267" y="1600214"/>
            <a:ext cx="92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362" y="2138013"/>
            <a:ext cx="1241638" cy="1754315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6703" y="2926954"/>
            <a:ext cx="1176632" cy="1662468"/>
          </a:xfrm>
          <a:prstGeom prst="rect">
            <a:avLst/>
          </a:prstGeom>
        </p:spPr>
      </p:pic>
      <p:pic>
        <p:nvPicPr>
          <p:cNvPr id="37" name="Picture 3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014" y="4759163"/>
            <a:ext cx="1116010" cy="8150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ounded Rectangular Callout 38"/>
              <p:cNvSpPr/>
              <p:nvPr/>
            </p:nvSpPr>
            <p:spPr>
              <a:xfrm>
                <a:off x="2292291" y="2292763"/>
                <a:ext cx="3474651" cy="987504"/>
              </a:xfrm>
              <a:prstGeom prst="wedgeRoundRectCallout">
                <a:avLst>
                  <a:gd name="adj1" fmla="val -65992"/>
                  <a:gd name="adj2" fmla="val 3388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600" dirty="0"/>
                  <a:t>152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600" dirty="0"/>
                  <a:t> 92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/>
                  <a:t> 60</a:t>
                </a:r>
              </a:p>
              <a:p>
                <a:pPr algn="ctr"/>
                <a:r>
                  <a:rPr lang="en-GB" sz="2600" dirty="0"/>
                  <a:t>I think that’s correct.</a:t>
                </a:r>
              </a:p>
            </p:txBody>
          </p:sp>
        </mc:Choice>
        <mc:Fallback xmlns="">
          <p:sp>
            <p:nvSpPr>
              <p:cNvPr id="39" name="Rounded Rectangular Callout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2291" y="2292763"/>
                <a:ext cx="3474651" cy="987504"/>
              </a:xfrm>
              <a:prstGeom prst="wedgeRoundRectCallout">
                <a:avLst>
                  <a:gd name="adj1" fmla="val -65992"/>
                  <a:gd name="adj2" fmla="val 33886"/>
                  <a:gd name="adj3" fmla="val 16667"/>
                </a:avLst>
              </a:prstGeom>
              <a:blipFill>
                <a:blip r:embed="rId8"/>
                <a:stretch>
                  <a:fillRect b="-898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ular Callout 39"/>
          <p:cNvSpPr/>
          <p:nvPr/>
        </p:nvSpPr>
        <p:spPr>
          <a:xfrm>
            <a:off x="4278651" y="3630467"/>
            <a:ext cx="2652891" cy="987504"/>
          </a:xfrm>
          <a:prstGeom prst="wedgeRoundRectCallout">
            <a:avLst>
              <a:gd name="adj1" fmla="val 64100"/>
              <a:gd name="adj2" fmla="val 13577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600" dirty="0"/>
              <a:t>I will add 92 and 60 to check.</a:t>
            </a:r>
          </a:p>
        </p:txBody>
      </p:sp>
      <p:sp>
        <p:nvSpPr>
          <p:cNvPr id="41" name="Rounded Rectangular Callout 40"/>
          <p:cNvSpPr/>
          <p:nvPr/>
        </p:nvSpPr>
        <p:spPr>
          <a:xfrm>
            <a:off x="3912879" y="4872001"/>
            <a:ext cx="2964161" cy="987504"/>
          </a:xfrm>
          <a:prstGeom prst="wedgeRoundRectCallout">
            <a:avLst>
              <a:gd name="adj1" fmla="val 64100"/>
              <a:gd name="adj2" fmla="val 13577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600" dirty="0"/>
              <a:t>I will subtract 60 from 152 to check.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384663" y="3736381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152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4663" y="3736381"/>
                <a:ext cx="6492240" cy="523220"/>
              </a:xfrm>
              <a:prstGeom prst="rect">
                <a:avLst/>
              </a:prstGeom>
              <a:blipFill>
                <a:blip r:embed="rId9"/>
                <a:stretch>
                  <a:fillRect l="-18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1294181" y="4988721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92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4181" y="4988721"/>
                <a:ext cx="6492240" cy="523220"/>
              </a:xfrm>
              <a:prstGeom prst="rect">
                <a:avLst/>
              </a:prstGeom>
              <a:blipFill>
                <a:blip r:embed="rId10"/>
                <a:stretch>
                  <a:fillRect l="-187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397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9" grpId="0" animBg="1"/>
      <p:bldP spid="40" grpId="0" animBg="1"/>
      <p:bldP spid="41" grpId="0" animBg="1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1444" y="569225"/>
            <a:ext cx="1389408" cy="1760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04429" y="1696572"/>
            <a:ext cx="2937514" cy="2940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29846" y="2850879"/>
            <a:ext cx="92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43741" y="2040904"/>
            <a:ext cx="92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265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3854" y="3780265"/>
            <a:ext cx="92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8274" y="5421990"/>
            <a:ext cx="649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an addition to check each answer.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2174726" y="613834"/>
                <a:ext cx="2791967" cy="578882"/>
              </a:xfrm>
              <a:prstGeom prst="wedgeRoundRectCallout">
                <a:avLst>
                  <a:gd name="adj1" fmla="val -60988"/>
                  <a:gd name="adj2" fmla="val 47425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335</a:t>
                </a: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726" y="613834"/>
                <a:ext cx="2791967" cy="578882"/>
              </a:xfrm>
              <a:prstGeom prst="wedgeRoundRectCallout">
                <a:avLst>
                  <a:gd name="adj1" fmla="val -60988"/>
                  <a:gd name="adj2" fmla="val 47425"/>
                  <a:gd name="adj3" fmla="val 16667"/>
                </a:avLst>
              </a:prstGeom>
              <a:blipFill>
                <a:blip r:embed="rId8"/>
                <a:stretch>
                  <a:fillRect t="-3000" r="-973" b="-2100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88274" y="4797116"/>
            <a:ext cx="649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is correct?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227553" y="1456148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7553" y="1456148"/>
                <a:ext cx="6492240" cy="523220"/>
              </a:xfrm>
              <a:prstGeom prst="rect">
                <a:avLst/>
              </a:prstGeom>
              <a:blipFill>
                <a:blip r:embed="rId9"/>
                <a:stretch>
                  <a:fillRect l="-18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84528" y="2040904"/>
            <a:ext cx="1395823" cy="15335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ounded Rectangular Callout 15"/>
              <p:cNvSpPr/>
              <p:nvPr/>
            </p:nvSpPr>
            <p:spPr>
              <a:xfrm>
                <a:off x="888274" y="2655739"/>
                <a:ext cx="2791967" cy="578882"/>
              </a:xfrm>
              <a:prstGeom prst="wedgeRoundRectCallout">
                <a:avLst>
                  <a:gd name="adj1" fmla="val 62999"/>
                  <a:gd name="adj2" fmla="val 4550"/>
                  <a:gd name="adj3" fmla="val 16667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235</a:t>
                </a:r>
              </a:p>
            </p:txBody>
          </p:sp>
        </mc:Choice>
        <mc:Fallback xmlns="">
          <p:sp>
            <p:nvSpPr>
              <p:cNvPr id="16" name="Rounded Rectangular Callout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274" y="2655739"/>
                <a:ext cx="2791967" cy="578882"/>
              </a:xfrm>
              <a:prstGeom prst="wedgeRoundRectCallout">
                <a:avLst>
                  <a:gd name="adj1" fmla="val 62999"/>
                  <a:gd name="adj2" fmla="val 4550"/>
                  <a:gd name="adj3" fmla="val 16667"/>
                </a:avLst>
              </a:prstGeom>
              <a:blipFill>
                <a:blip r:embed="rId11"/>
                <a:stretch>
                  <a:fillRect l="-1338" t="-3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045345" y="3527696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345" y="3527696"/>
                <a:ext cx="6492240" cy="523220"/>
              </a:xfrm>
              <a:prstGeom prst="rect">
                <a:avLst/>
              </a:prstGeom>
              <a:blipFill>
                <a:blip r:embed="rId12"/>
                <a:stretch>
                  <a:fillRect l="-18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3570709" y="4786712"/>
            <a:ext cx="3169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Rosie is correct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11" grpId="0"/>
      <p:bldP spid="12" grpId="0" animBg="1"/>
      <p:bldP spid="13" grpId="0"/>
      <p:bldP spid="14" grpId="0"/>
      <p:bldP spid="16" grpId="0" animBg="1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89371" y="330876"/>
                <a:ext cx="248657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300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132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371" y="330876"/>
                <a:ext cx="2486578" cy="646331"/>
              </a:xfrm>
              <a:prstGeom prst="rect">
                <a:avLst/>
              </a:prstGeom>
              <a:blipFill>
                <a:blip r:embed="rId5"/>
                <a:stretch>
                  <a:fillRect l="-7353" t="-16038" r="-66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084478" y="34717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168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" name="Straight Connector 1"/>
          <p:cNvCxnSpPr/>
          <p:nvPr/>
        </p:nvCxnSpPr>
        <p:spPr>
          <a:xfrm flipV="1">
            <a:off x="1059664" y="5288625"/>
            <a:ext cx="6721349" cy="1441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7760292" y="496886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1071225" y="500235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805292" y="49838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779648" y="5614030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200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285787" y="4034821"/>
                <a:ext cx="12057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100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5787" y="4034821"/>
                <a:ext cx="1205779" cy="584775"/>
              </a:xfrm>
              <a:prstGeom prst="rect">
                <a:avLst/>
              </a:prstGeom>
              <a:blipFill>
                <a:blip r:embed="rId6"/>
                <a:stretch>
                  <a:fillRect t="-12500" r="-1262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Left Bracket 11"/>
          <p:cNvSpPr/>
          <p:nvPr/>
        </p:nvSpPr>
        <p:spPr>
          <a:xfrm rot="16200000" flipH="1">
            <a:off x="5730227" y="2945247"/>
            <a:ext cx="426940" cy="3571553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45391" y="558763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1039220" y="4072832"/>
                <a:ext cx="788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8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220" y="4072832"/>
                <a:ext cx="788999" cy="584775"/>
              </a:xfrm>
              <a:prstGeom prst="rect">
                <a:avLst/>
              </a:prstGeom>
              <a:blipFill>
                <a:blip r:embed="rId7"/>
                <a:stretch>
                  <a:fillRect t="-12500" r="-1923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eft Bracket 30"/>
          <p:cNvSpPr/>
          <p:nvPr/>
        </p:nvSpPr>
        <p:spPr>
          <a:xfrm rot="16200000" flipH="1">
            <a:off x="1322521" y="4494883"/>
            <a:ext cx="284006" cy="636575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71262" y="5614031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132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410881" y="5614031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Left Bracket 46"/>
          <p:cNvSpPr/>
          <p:nvPr/>
        </p:nvSpPr>
        <p:spPr>
          <a:xfrm rot="16200000" flipH="1">
            <a:off x="2814392" y="3596372"/>
            <a:ext cx="382754" cy="2299222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4184567" y="495508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2375435" y="4085085"/>
                <a:ext cx="9973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60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435" y="4085085"/>
                <a:ext cx="997389" cy="584775"/>
              </a:xfrm>
              <a:prstGeom prst="rect">
                <a:avLst/>
              </a:prstGeom>
              <a:blipFill>
                <a:blip r:embed="rId8"/>
                <a:stretch>
                  <a:fillRect t="-12500" r="-1533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Connector 49"/>
          <p:cNvCxnSpPr/>
          <p:nvPr/>
        </p:nvCxnSpPr>
        <p:spPr>
          <a:xfrm>
            <a:off x="951099" y="2405483"/>
            <a:ext cx="6720208" cy="290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7663414" y="206042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7258495" y="2712442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/>
              <p:cNvSpPr/>
              <p:nvPr/>
            </p:nvSpPr>
            <p:spPr>
              <a:xfrm>
                <a:off x="4946221" y="982427"/>
                <a:ext cx="12057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1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Rectangle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6221" y="982427"/>
                <a:ext cx="1205779" cy="584775"/>
              </a:xfrm>
              <a:prstGeom prst="rect">
                <a:avLst/>
              </a:prstGeom>
              <a:blipFill>
                <a:blip r:embed="rId9"/>
                <a:stretch>
                  <a:fillRect t="-12500" r="-1262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tangle 54"/>
              <p:cNvSpPr/>
              <p:nvPr/>
            </p:nvSpPr>
            <p:spPr>
              <a:xfrm>
                <a:off x="3140339" y="1057868"/>
                <a:ext cx="9973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5" name="Rectangle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339" y="1057868"/>
                <a:ext cx="997389" cy="584775"/>
              </a:xfrm>
              <a:prstGeom prst="rect">
                <a:avLst/>
              </a:prstGeom>
              <a:blipFill>
                <a:blip r:embed="rId10"/>
                <a:stretch>
                  <a:fillRect t="-12632" r="-15244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Rectangle 55"/>
          <p:cNvSpPr/>
          <p:nvPr/>
        </p:nvSpPr>
        <p:spPr>
          <a:xfrm>
            <a:off x="2796917" y="2669622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170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>
            <a:off x="3166324" y="209184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Left Bracket 57"/>
          <p:cNvSpPr/>
          <p:nvPr/>
        </p:nvSpPr>
        <p:spPr>
          <a:xfrm rot="5400000">
            <a:off x="5651443" y="66944"/>
            <a:ext cx="552986" cy="3470953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795355" y="2666612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200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4159307" y="207891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Left Bracket 60"/>
          <p:cNvSpPr/>
          <p:nvPr/>
        </p:nvSpPr>
        <p:spPr>
          <a:xfrm rot="5400000">
            <a:off x="3510715" y="1405084"/>
            <a:ext cx="284009" cy="1001098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/>
              <p:cNvSpPr/>
              <p:nvPr/>
            </p:nvSpPr>
            <p:spPr>
              <a:xfrm>
                <a:off x="2351340" y="1057868"/>
                <a:ext cx="788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2" name="Rectangle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40" y="1057868"/>
                <a:ext cx="788999" cy="584775"/>
              </a:xfrm>
              <a:prstGeom prst="rect">
                <a:avLst/>
              </a:prstGeom>
              <a:blipFill>
                <a:blip r:embed="rId11"/>
                <a:stretch>
                  <a:fillRect t="-12632" r="-1938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Left Bracket 62"/>
          <p:cNvSpPr/>
          <p:nvPr/>
        </p:nvSpPr>
        <p:spPr>
          <a:xfrm rot="5400000">
            <a:off x="2709980" y="1587347"/>
            <a:ext cx="284006" cy="636575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96548" y="2681740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168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2537293" y="207891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2041210" y="3323425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168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53761" y="3332158"/>
            <a:ext cx="3841116" cy="646331"/>
            <a:chOff x="653761" y="3332158"/>
            <a:chExt cx="3841116" cy="64633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653761" y="3332158"/>
                  <a:ext cx="384111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GB" sz="3600" dirty="0">
                      <a:solidFill>
                        <a:prstClr val="black"/>
                      </a:solidFill>
                      <a:latin typeface="Calibri" panose="020F0502020204030204" pitchFamily="34" charset="0"/>
                    </a:rPr>
                    <a:t>132 </a:t>
                  </a:r>
                  <a14:m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600" dirty="0">
                      <a:solidFill>
                        <a:prstClr val="black"/>
                      </a:solidFill>
                      <a:latin typeface="Calibri" panose="020F0502020204030204" pitchFamily="34" charset="0"/>
                    </a:rPr>
                    <a:t>    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solidFill>
                        <a:prstClr val="black"/>
                      </a:solidFill>
                      <a:latin typeface="Calibri" panose="020F0502020204030204" pitchFamily="34" charset="0"/>
                    </a:rPr>
                    <a:t> 300</a:t>
                  </a:r>
                  <a:endPara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761" y="3332158"/>
                  <a:ext cx="3841116" cy="646331"/>
                </a:xfrm>
                <a:prstGeom prst="rect">
                  <a:avLst/>
                </a:prstGeom>
                <a:blipFill>
                  <a:blip r:embed="rId12"/>
                  <a:stretch>
                    <a:fillRect l="-4762" t="-14151" r="-3968" b="-3584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" name="Rectangle 10"/>
            <p:cNvSpPr/>
            <p:nvPr/>
          </p:nvSpPr>
          <p:spPr>
            <a:xfrm>
              <a:off x="2041210" y="3366706"/>
              <a:ext cx="984968" cy="571751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4556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7" grpId="0"/>
      <p:bldP spid="8" grpId="0"/>
      <p:bldP spid="8" grpId="1"/>
      <p:bldP spid="12" grpId="0" animBg="1"/>
      <p:bldP spid="14" grpId="0"/>
      <p:bldP spid="30" grpId="0"/>
      <p:bldP spid="30" grpId="1"/>
      <p:bldP spid="31" grpId="0" animBg="1"/>
      <p:bldP spid="32" grpId="0"/>
      <p:bldP spid="46" grpId="0"/>
      <p:bldP spid="47" grpId="0" animBg="1"/>
      <p:bldP spid="49" grpId="0"/>
      <p:bldP spid="49" grpId="1"/>
      <p:bldP spid="53" grpId="0"/>
      <p:bldP spid="54" grpId="0"/>
      <p:bldP spid="55" grpId="0"/>
      <p:bldP spid="56" grpId="0"/>
      <p:bldP spid="58" grpId="0" animBg="1"/>
      <p:bldP spid="59" grpId="0"/>
      <p:bldP spid="61" grpId="0" animBg="1"/>
      <p:bldP spid="62" grpId="0"/>
      <p:bldP spid="63" grpId="0" animBg="1"/>
      <p:bldP spid="64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76513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89371" y="422317"/>
            <a:ext cx="7320145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black"/>
                </a:solidFill>
                <a:latin typeface="Calibri" panose="020F0502020204030204" pitchFamily="34" charset="0"/>
              </a:rPr>
              <a:t>Eva</a:t>
            </a:r>
            <a:r>
              <a:rPr lang="en-GB" sz="3000" noProof="0" dirty="0">
                <a:solidFill>
                  <a:prstClr val="black"/>
                </a:solidFill>
                <a:latin typeface="Calibri" panose="020F0502020204030204" pitchFamily="34" charset="0"/>
              </a:rPr>
              <a:t> plans to cycle 250 km for charity this year.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black"/>
                </a:solidFill>
                <a:latin typeface="Calibri" panose="020F0502020204030204" pitchFamily="34" charset="0"/>
              </a:rPr>
              <a:t>So far she has cycled 85 km.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noProof="0" dirty="0">
                <a:solidFill>
                  <a:prstClr val="black"/>
                </a:solidFill>
                <a:latin typeface="Calibri" panose="020F0502020204030204" pitchFamily="34" charset="0"/>
              </a:rPr>
              <a:t>How much further does she need to cycle?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noProof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noProof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noProof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000" noProof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noProof="0" dirty="0">
                <a:solidFill>
                  <a:prstClr val="black"/>
                </a:solidFill>
                <a:latin typeface="Calibri" panose="020F0502020204030204" pitchFamily="34" charset="0"/>
              </a:rPr>
              <a:t>How many different ways can you find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noProof="0" dirty="0">
                <a:solidFill>
                  <a:prstClr val="black"/>
                </a:solidFill>
                <a:latin typeface="Calibri" panose="020F0502020204030204" pitchFamily="34" charset="0"/>
              </a:rPr>
              <a:t> to calculate and check your answer?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 pitchFamily="34" charset="0"/>
              </a:rPr>
              <a:t>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131" y="1940720"/>
            <a:ext cx="928847" cy="92884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067814" y="2143533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93" y="1871034"/>
            <a:ext cx="1594664" cy="15104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3204" y="1815063"/>
            <a:ext cx="4226312" cy="17033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2364" y="3381492"/>
            <a:ext cx="4899631" cy="15296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2721436" y="4911189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250</a:t>
                </a:r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436" y="4911189"/>
                <a:ext cx="6492240" cy="523220"/>
              </a:xfrm>
              <a:prstGeom prst="rect">
                <a:avLst/>
              </a:prstGeom>
              <a:blipFill>
                <a:blip r:embed="rId9"/>
                <a:stretch>
                  <a:fillRect l="-187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/>
          <p:cNvSpPr/>
          <p:nvPr/>
        </p:nvSpPr>
        <p:spPr>
          <a:xfrm>
            <a:off x="1994988" y="1897985"/>
            <a:ext cx="1417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165 km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5629542" y="4916316"/>
                <a:ext cx="6492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85</a:t>
                </a: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9542" y="4916316"/>
                <a:ext cx="6492240" cy="523220"/>
              </a:xfrm>
              <a:prstGeom prst="rect">
                <a:avLst/>
              </a:prstGeom>
              <a:blipFill>
                <a:blip r:embed="rId10"/>
                <a:stretch>
                  <a:fillRect l="-187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0862" y="3594738"/>
            <a:ext cx="1892381" cy="20833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534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  <p:bldP spid="90" grpId="0"/>
      <p:bldP spid="91" grpId="0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56568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4|9.1|11.4|6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6.3|3.1|1.2|7.5|2.5|4.3|0.6|1.8|3.4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0.4|5.9|2.4|11.4|2.8|1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7|9|0.6|14|1|1.4|8.9|2.9|19.4|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4.1|2.3|5|2.1|6.3|1.5|2.4|5.5|9.6|6.5|1.1|3.9|2.2|6.2|1.1|9.1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9.3|6.2|7.9|1|9.5|6.3|9.5|5.5|1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39E40D-443C-4A1B-82C9-EB7CA7205F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9559</TotalTime>
  <Words>294</Words>
  <Application>Microsoft Office PowerPoint</Application>
  <PresentationFormat>On-screen Show (4:3)</PresentationFormat>
  <Paragraphs>104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Bariol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Have a go at questions  3 and 4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229</cp:revision>
  <dcterms:created xsi:type="dcterms:W3CDTF">2019-07-05T11:02:13Z</dcterms:created>
  <dcterms:modified xsi:type="dcterms:W3CDTF">2021-11-27T19:39:07Z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