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61" r:id="rId3"/>
    <p:sldId id="264" r:id="rId4"/>
    <p:sldId id="268" r:id="rId5"/>
    <p:sldId id="271" r:id="rId6"/>
    <p:sldId id="269" r:id="rId7"/>
    <p:sldId id="266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44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394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773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733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184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214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917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364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152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808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8994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0135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0773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6762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876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7836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289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C4DBE69-F0AB-4A1E-B38E-87CFB572642E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3F8A1C0E-C4A8-4017-BDA1-AC3878FE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968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LzsgVWv8Fnc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F3138-6EA7-474A-82D0-301750EB0D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024DC0-B078-4B0B-8D5D-F64F692B63D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2100" cap="none" dirty="0">
                <a:latin typeface="Comic Sans MS" panose="030F0702030302020204" pitchFamily="66" charset="0"/>
              </a:rPr>
              <a:t>LO: To investigate living things</a:t>
            </a:r>
          </a:p>
          <a:p>
            <a:r>
              <a:rPr lang="en-GB" sz="2100" cap="none" dirty="0">
                <a:latin typeface="Comic Sans MS" panose="030F0702030302020204" pitchFamily="66" charset="0"/>
              </a:rPr>
              <a:t>	To work scientifically</a:t>
            </a:r>
          </a:p>
          <a:p>
            <a:r>
              <a:rPr lang="en-GB" sz="2100" cap="none" dirty="0">
                <a:latin typeface="Comic Sans MS" panose="030F0702030302020204" pitchFamily="66" charset="0"/>
              </a:rPr>
              <a:t>C: Classification Keys </a:t>
            </a:r>
          </a:p>
        </p:txBody>
      </p:sp>
    </p:spTree>
    <p:extLst>
      <p:ext uri="{BB962C8B-B14F-4D97-AF65-F5344CB8AC3E}">
        <p14:creationId xmlns:p14="http://schemas.microsoft.com/office/powerpoint/2010/main" val="616397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F04D9-CFF0-4A99-82BE-4F95A7812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https://www.youtube.com/watch?v=LzsgVWv8Fnc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630BEA-B6B7-4D5B-9FAF-CAD5545F38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Species need to be classified by sorting them into groups.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In order to sort them, you will need to come up with questions that will split the species into two new groups.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You will need to sort the species according to clear characteristics.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 questions need </a:t>
            </a:r>
            <a:r>
              <a:rPr lang="en-GB" sz="2100" i="1" dirty="0">
                <a:latin typeface="Comic Sans MS" panose="030F0702030302020204" pitchFamily="66" charset="0"/>
              </a:rPr>
              <a:t>yes</a:t>
            </a:r>
            <a:r>
              <a:rPr lang="en-GB" sz="2100" dirty="0">
                <a:latin typeface="Comic Sans MS" panose="030F0702030302020204" pitchFamily="66" charset="0"/>
              </a:rPr>
              <a:t> or </a:t>
            </a:r>
            <a:r>
              <a:rPr lang="en-GB" sz="2100" i="1" dirty="0">
                <a:latin typeface="Comic Sans MS" panose="030F0702030302020204" pitchFamily="66" charset="0"/>
              </a:rPr>
              <a:t>no</a:t>
            </a:r>
            <a:r>
              <a:rPr lang="en-GB" sz="2100" dirty="0">
                <a:latin typeface="Comic Sans MS" panose="030F0702030302020204" pitchFamily="66" charset="0"/>
              </a:rPr>
              <a:t> answers.</a:t>
            </a:r>
          </a:p>
        </p:txBody>
      </p:sp>
    </p:spTree>
    <p:extLst>
      <p:ext uri="{BB962C8B-B14F-4D97-AF65-F5344CB8AC3E}">
        <p14:creationId xmlns:p14="http://schemas.microsoft.com/office/powerpoint/2010/main" val="33816138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F0781B-4D72-4E30-95C4-AB5C2270A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8E55C8-B765-4AF6-A098-7886902CA0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There is no wrong or right answer to this activity – different questions can be used by different groups or a similar question can be used at different levels of the classification key.</a:t>
            </a:r>
          </a:p>
        </p:txBody>
      </p:sp>
    </p:spTree>
    <p:extLst>
      <p:ext uri="{BB962C8B-B14F-4D97-AF65-F5344CB8AC3E}">
        <p14:creationId xmlns:p14="http://schemas.microsoft.com/office/powerpoint/2010/main" val="2638547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7C323-9F67-446C-A538-BBBC1B204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E6CD42-4589-4042-A6A1-C40C383134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10524856" cy="3416300"/>
          </a:xfrm>
        </p:spPr>
        <p:txBody>
          <a:bodyPr>
            <a:noAutofit/>
          </a:bodyPr>
          <a:lstStyle/>
          <a:p>
            <a:r>
              <a:rPr lang="en-GB" sz="2100" i="1" dirty="0">
                <a:latin typeface="Comic Sans MS" panose="030F0702030302020204" pitchFamily="66" charset="0"/>
              </a:rPr>
              <a:t>Bees, Birds and Butterflies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Create a classification key for one of the above species.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Cut out the photographs so that you can move them around on your key as you think of suitable questions to ask to separate them from each other.</a:t>
            </a:r>
          </a:p>
          <a:p>
            <a:endParaRPr lang="en-GB" sz="2100" b="1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Paddling</a:t>
            </a:r>
            <a:r>
              <a:rPr lang="en-GB" sz="2100" dirty="0">
                <a:latin typeface="Comic Sans MS" panose="030F0702030302020204" pitchFamily="66" charset="0"/>
              </a:rPr>
              <a:t> – birds</a:t>
            </a:r>
          </a:p>
          <a:p>
            <a:r>
              <a:rPr lang="en-GB" sz="2100" b="1" dirty="0">
                <a:latin typeface="Comic Sans MS" panose="030F0702030302020204" pitchFamily="66" charset="0"/>
              </a:rPr>
              <a:t>Snorkelling</a:t>
            </a:r>
            <a:r>
              <a:rPr lang="en-GB" sz="2100" dirty="0">
                <a:latin typeface="Comic Sans MS" panose="030F0702030302020204" pitchFamily="66" charset="0"/>
              </a:rPr>
              <a:t> – butterflies</a:t>
            </a:r>
          </a:p>
          <a:p>
            <a:r>
              <a:rPr lang="en-GB" sz="2100" b="1" dirty="0">
                <a:latin typeface="Comic Sans MS" panose="030F0702030302020204" pitchFamily="66" charset="0"/>
              </a:rPr>
              <a:t>Diving</a:t>
            </a:r>
            <a:r>
              <a:rPr lang="en-GB" sz="2100" dirty="0">
                <a:latin typeface="Comic Sans MS" panose="030F0702030302020204" pitchFamily="66" charset="0"/>
              </a:rPr>
              <a:t> - bees</a:t>
            </a:r>
          </a:p>
        </p:txBody>
      </p:sp>
    </p:spTree>
    <p:extLst>
      <p:ext uri="{BB962C8B-B14F-4D97-AF65-F5344CB8AC3E}">
        <p14:creationId xmlns:p14="http://schemas.microsoft.com/office/powerpoint/2010/main" val="2324355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730A10-579C-47BE-9B74-A2A340C6F5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953" t="20893" r="36984" b="15602"/>
          <a:stretch/>
        </p:blipFill>
        <p:spPr>
          <a:xfrm>
            <a:off x="0" y="0"/>
            <a:ext cx="519545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57AE73D-B4B6-4D28-867B-1E55A024E9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26" t="19518" r="37371" b="16289"/>
          <a:stretch/>
        </p:blipFill>
        <p:spPr>
          <a:xfrm>
            <a:off x="6949375" y="0"/>
            <a:ext cx="5242625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CA678F5-7177-4FBD-B9EE-84014DB7F4A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340" t="21306" r="37758" b="31959"/>
          <a:stretch/>
        </p:blipFill>
        <p:spPr>
          <a:xfrm>
            <a:off x="4345757" y="1558553"/>
            <a:ext cx="3685880" cy="3740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42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820DB-2DCE-4C0D-AE56-9E7F50F56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Red Pen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8DD5E-18A5-45E2-8F8A-2132D570D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How many different ways can you classify the species?</a:t>
            </a:r>
          </a:p>
        </p:txBody>
      </p:sp>
      <p:pic>
        <p:nvPicPr>
          <p:cNvPr id="3074" name="Picture 2" descr="Thinking Brain Cliparts - Cliparts Zone">
            <a:extLst>
              <a:ext uri="{FF2B5EF4-FFF2-40B4-BE49-F238E27FC236}">
                <a16:creationId xmlns:a16="http://schemas.microsoft.com/office/drawing/2014/main" id="{6BC2FF61-5E69-4000-BC8B-D589681E2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977" y="3313960"/>
            <a:ext cx="3689023" cy="3544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7237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ownload image stock magnifying clipart man - magnifying glass png - Free  PNG Images | TOPpng">
            <a:extLst>
              <a:ext uri="{FF2B5EF4-FFF2-40B4-BE49-F238E27FC236}">
                <a16:creationId xmlns:a16="http://schemas.microsoft.com/office/drawing/2014/main" id="{DC8F8F70-FF3E-4508-936A-0DE2E06F9E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18" r="16635"/>
          <a:stretch/>
        </p:blipFill>
        <p:spPr bwMode="auto">
          <a:xfrm flipH="1">
            <a:off x="9262140" y="2187019"/>
            <a:ext cx="2728753" cy="4670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B3EA342-3F73-4857-A2A2-123391A0F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Plenary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E7198B-F9AF-4F52-AF9C-6A192A3BEE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Look at the classification systems you created – what differences are there?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This is how systems often evolve in science, where different scientists have different ideas, arguments and opinions as well as new evidence or techniques.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This is an important part of science, as when scientists then share their ideas, they may find flaws in one another’s work through what is called ‘peer review.’</a:t>
            </a:r>
          </a:p>
        </p:txBody>
      </p:sp>
    </p:spTree>
    <p:extLst>
      <p:ext uri="{BB962C8B-B14F-4D97-AF65-F5344CB8AC3E}">
        <p14:creationId xmlns:p14="http://schemas.microsoft.com/office/powerpoint/2010/main" val="23028552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1121</TotalTime>
  <Words>256</Words>
  <Application>Microsoft Office PowerPoint</Application>
  <PresentationFormat>Widescreen</PresentationFormat>
  <Paragraphs>24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Century Gothic</vt:lpstr>
      <vt:lpstr>Comic Sans MS</vt:lpstr>
      <vt:lpstr>Wingdings 3</vt:lpstr>
      <vt:lpstr>Ion Boardroom</vt:lpstr>
      <vt:lpstr>PowerPoint Presentation</vt:lpstr>
      <vt:lpstr>https://www.youtube.com/watch?v=LzsgVWv8Fnc </vt:lpstr>
      <vt:lpstr>PowerPoint Presentation</vt:lpstr>
      <vt:lpstr>Activity </vt:lpstr>
      <vt:lpstr>PowerPoint Presentation</vt:lpstr>
      <vt:lpstr>Red Pen</vt:lpstr>
      <vt:lpstr>Plenary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11</cp:revision>
  <dcterms:created xsi:type="dcterms:W3CDTF">2021-11-05T14:00:27Z</dcterms:created>
  <dcterms:modified xsi:type="dcterms:W3CDTF">2021-11-10T07:55:59Z</dcterms:modified>
</cp:coreProperties>
</file>