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6" r:id="rId6"/>
    <p:sldId id="257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37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525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2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08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50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96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529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15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9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6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77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AC4DF-38B3-474F-98C5-DF23BDA4CC8A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4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_gggNY6DR4k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3120" y="1280774"/>
            <a:ext cx="10607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Tuesday 2</a:t>
            </a:r>
            <a:r>
              <a:rPr lang="en-US" sz="5400" b="1" u="sng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November </a:t>
            </a:r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2021</a:t>
            </a: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with purpose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Mummification Process Plan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6854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97091" y="1392535"/>
            <a:ext cx="917751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Talk to Your Partner</a:t>
            </a:r>
          </a:p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can you remember about</a:t>
            </a:r>
          </a:p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explanation texts?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9547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3440" y="426720"/>
            <a:ext cx="104546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The question we are going to be answering: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63320" y="2680071"/>
            <a:ext cx="9834880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/>
              <a:t>What happened during the Mummification Process in Ancient Egyptian times?</a:t>
            </a:r>
            <a:endParaRPr lang="en-GB" sz="4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155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3034" y="5743694"/>
            <a:ext cx="5028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https://www.youtube.com/watch?v=_gggNY6DR4k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494460" y="478135"/>
            <a:ext cx="6654449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process simplified!</a:t>
            </a:r>
          </a:p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(Remember to take notes)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877" y="2337566"/>
            <a:ext cx="4506524" cy="2784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01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4644" y="478135"/>
            <a:ext cx="79340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Now let’s add more detail…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0377" y="1401465"/>
            <a:ext cx="4555223" cy="34064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20377" y="5276334"/>
            <a:ext cx="46303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https://www.bbc.co.uk/programmes/p018c9dy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8063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24958" y="478135"/>
            <a:ext cx="11934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 smtClean="0">
                <a:ln w="0"/>
                <a:solidFill>
                  <a:schemeClr val="tx1"/>
                </a:solidFill>
                <a:latin typeface="HfW cursive" panose="00000500000000000000" pitchFamily="2" charset="0"/>
              </a:rPr>
              <a:t>Task</a:t>
            </a:r>
            <a:endParaRPr lang="en-US" sz="5400" b="1" u="sng" cap="none" spc="0" dirty="0">
              <a:ln w="0"/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7278" y="1321415"/>
            <a:ext cx="1019792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0"/>
                <a:latin typeface="HfW cursive" panose="00000500000000000000" pitchFamily="2" charset="0"/>
              </a:rPr>
              <a:t>Put the pictures in order and write a sentence to go with each one.</a:t>
            </a:r>
            <a:endParaRPr lang="en-US" sz="5400" b="1" cap="none" spc="0" dirty="0">
              <a:ln w="0"/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8870" y="2521744"/>
            <a:ext cx="2845642" cy="360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224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650F22-4179-4F8F-9E55-B1A3B7C381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C72BBC-B043-422D-BAE5-098AAC0DA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3D6BB4-F3DA-48EB-B7E1-180F926A74C2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79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HfW cursive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2021-10-29T15:17:09Z</dcterms:created>
  <dcterms:modified xsi:type="dcterms:W3CDTF">2021-10-29T15:31:48Z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