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9" r:id="rId4"/>
  </p:sldMasterIdLst>
  <p:sldIdLst>
    <p:sldId id="256" r:id="rId5"/>
    <p:sldId id="258" r:id="rId6"/>
    <p:sldId id="264" r:id="rId7"/>
    <p:sldId id="273" r:id="rId8"/>
    <p:sldId id="270" r:id="rId9"/>
    <p:sldId id="274" r:id="rId10"/>
    <p:sldId id="27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6" autoAdjust="0"/>
    <p:restoredTop sz="94660"/>
  </p:normalViewPr>
  <p:slideViewPr>
    <p:cSldViewPr snapToGrid="0">
      <p:cViewPr>
        <p:scale>
          <a:sx n="60" d="100"/>
          <a:sy n="60" d="100"/>
        </p:scale>
        <p:origin x="82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358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2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202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311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003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397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09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76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3098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960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692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745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30" y="-776177"/>
            <a:ext cx="10843544" cy="3352800"/>
          </a:xfrm>
        </p:spPr>
        <p:txBody>
          <a:bodyPr/>
          <a:lstStyle/>
          <a:p>
            <a:r>
              <a:rPr lang="en-GB" dirty="0"/>
              <a:t>Friday 20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902865"/>
            <a:ext cx="6746197" cy="367312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6000" b="0" i="0" dirty="0">
                <a:effectLst/>
                <a:latin typeface="Calibri" panose="020F0502020204030204" pitchFamily="34" charset="0"/>
              </a:rPr>
              <a:t>L.O:  To summarise key events.</a:t>
            </a:r>
            <a:endParaRPr lang="en-GB" sz="2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sz="6900" dirty="0"/>
              <a:t>C: Let’s do the Pharaoh.</a:t>
            </a:r>
            <a:r>
              <a:rPr lang="en-GB" sz="4400" dirty="0"/>
              <a:t>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A735E6-CCB9-415D-B063-943558FD77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3787" y="1365315"/>
            <a:ext cx="3273162" cy="538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5741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5633" y="0"/>
            <a:ext cx="10772775" cy="1658198"/>
          </a:xfrm>
        </p:spPr>
        <p:txBody>
          <a:bodyPr/>
          <a:lstStyle/>
          <a:p>
            <a:r>
              <a:rPr lang="en-GB" dirty="0"/>
              <a:t>Rapid Recap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267" y="2234964"/>
            <a:ext cx="6794205" cy="3766185"/>
          </a:xfrm>
        </p:spPr>
        <p:txBody>
          <a:bodyPr>
            <a:normAutofit lnSpcReduction="10000"/>
          </a:bodyPr>
          <a:lstStyle/>
          <a:p>
            <a:pPr algn="ctr" rtl="0" fontAlgn="base"/>
            <a:r>
              <a:rPr lang="en-GB" sz="7200" b="0" i="0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Let’s see if our predictions from yesterday were true!</a:t>
            </a:r>
            <a:endParaRPr lang="en-GB" sz="9600" b="0" i="0" dirty="0">
              <a:solidFill>
                <a:srgbClr val="00B0F0"/>
              </a:solidFill>
              <a:effectLst/>
              <a:latin typeface="Segoe UI" panose="020B0502040204020203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67942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 Read : p.122-123  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0A7CB9E-E7D9-4904-95A2-EEDF6495E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7493" y="1203063"/>
            <a:ext cx="4223117" cy="521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780" y="-42290"/>
            <a:ext cx="6555192" cy="1658198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Summarising Sheba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r>
              <a:rPr lang="en-GB" sz="5400" dirty="0"/>
              <a:t>Today we are going to use our </a:t>
            </a:r>
            <a:r>
              <a:rPr lang="en-GB" sz="5400" dirty="0">
                <a:solidFill>
                  <a:srgbClr val="FFC000"/>
                </a:solidFill>
              </a:rPr>
              <a:t>summary skills </a:t>
            </a:r>
            <a:r>
              <a:rPr lang="en-GB" sz="5400" dirty="0"/>
              <a:t>to explain the main events of the story</a:t>
            </a:r>
            <a:r>
              <a:rPr lang="en-GB" sz="5400" dirty="0">
                <a:solidFill>
                  <a:schemeClr val="accent2">
                    <a:lumMod val="50000"/>
                  </a:schemeClr>
                </a:solidFill>
              </a:rPr>
              <a:t>!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BB0630-7501-4D6C-8B8C-5026EC31DD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2818" y="0"/>
            <a:ext cx="5334744" cy="636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46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C5F8492-A410-404F-9D83-4B198C6FE28E}"/>
              </a:ext>
            </a:extLst>
          </p:cNvPr>
          <p:cNvSpPr/>
          <p:nvPr/>
        </p:nvSpPr>
        <p:spPr>
          <a:xfrm>
            <a:off x="2004237" y="5786770"/>
            <a:ext cx="2280683" cy="5741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780" y="-42290"/>
            <a:ext cx="6555192" cy="1658198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Summarising Sheba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r>
              <a:rPr lang="en-GB" sz="5400" dirty="0"/>
              <a:t>Today we are going to use our </a:t>
            </a:r>
            <a:r>
              <a:rPr lang="en-GB" sz="5400" dirty="0">
                <a:solidFill>
                  <a:srgbClr val="FFC000"/>
                </a:solidFill>
              </a:rPr>
              <a:t>summary skills </a:t>
            </a:r>
            <a:r>
              <a:rPr lang="en-GB" sz="5400" dirty="0"/>
              <a:t>to explain the main events of the story</a:t>
            </a:r>
            <a:r>
              <a:rPr lang="en-GB" sz="5400" dirty="0">
                <a:solidFill>
                  <a:schemeClr val="accent2">
                    <a:lumMod val="50000"/>
                  </a:schemeClr>
                </a:solidFill>
              </a:rPr>
              <a:t>!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BB0630-7501-4D6C-8B8C-5026EC31DD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2818" y="0"/>
            <a:ext cx="5334744" cy="63635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4FF06DC-14C7-4686-BE64-B38F1F605E0E}"/>
              </a:ext>
            </a:extLst>
          </p:cNvPr>
          <p:cNvSpPr txBox="1"/>
          <p:nvPr/>
        </p:nvSpPr>
        <p:spPr>
          <a:xfrm>
            <a:off x="2114995" y="5886525"/>
            <a:ext cx="60977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Class Read p.123-125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3063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1405630" cy="1658198"/>
          </a:xfrm>
        </p:spPr>
        <p:txBody>
          <a:bodyPr/>
          <a:lstStyle/>
          <a:p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How did the Lightspeeds find </a:t>
            </a:r>
            <a:r>
              <a:rPr lang="en-GB" dirty="0" err="1">
                <a:solidFill>
                  <a:schemeClr val="accent2">
                    <a:lumMod val="50000"/>
                  </a:schemeClr>
                </a:solidFill>
              </a:rPr>
              <a:t>Sennapod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54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sz="5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AC8BEB-73B0-4084-88FA-91D1B80525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6965" y="1280742"/>
            <a:ext cx="6026400" cy="456303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B3635C3-D4DF-4DA1-95B6-868026FBD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543" y="1019057"/>
            <a:ext cx="4760585" cy="5678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64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1405630" cy="1658198"/>
          </a:xfrm>
        </p:spPr>
        <p:txBody>
          <a:bodyPr/>
          <a:lstStyle/>
          <a:p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How did the Lightspeeds find </a:t>
            </a:r>
            <a:r>
              <a:rPr lang="en-GB" dirty="0" err="1">
                <a:solidFill>
                  <a:schemeClr val="accent2">
                    <a:lumMod val="50000"/>
                  </a:schemeClr>
                </a:solidFill>
              </a:rPr>
              <a:t>Sennapod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54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sz="5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AC8BEB-73B0-4084-88FA-91D1B80525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6965" y="1019057"/>
            <a:ext cx="6026400" cy="456303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B3635C3-D4DF-4DA1-95B6-868026FBD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543" y="1019057"/>
            <a:ext cx="4760585" cy="567869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88948C9-1B84-43F9-A3FB-FCDE76DB3FC0}"/>
              </a:ext>
            </a:extLst>
          </p:cNvPr>
          <p:cNvSpPr/>
          <p:nvPr/>
        </p:nvSpPr>
        <p:spPr>
          <a:xfrm>
            <a:off x="6230679" y="5709684"/>
            <a:ext cx="5509657" cy="9880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My turn to summarise!</a:t>
            </a:r>
          </a:p>
        </p:txBody>
      </p:sp>
    </p:spTree>
    <p:extLst>
      <p:ext uri="{BB962C8B-B14F-4D97-AF65-F5344CB8AC3E}">
        <p14:creationId xmlns:p14="http://schemas.microsoft.com/office/powerpoint/2010/main" val="3084398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1405630" cy="1658198"/>
          </a:xfrm>
        </p:spPr>
        <p:txBody>
          <a:bodyPr/>
          <a:lstStyle/>
          <a:p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How did the Lightspeeds find </a:t>
            </a:r>
            <a:r>
              <a:rPr lang="en-GB" dirty="0" err="1">
                <a:solidFill>
                  <a:schemeClr val="accent2">
                    <a:lumMod val="50000"/>
                  </a:schemeClr>
                </a:solidFill>
              </a:rPr>
              <a:t>Sennapod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54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sz="5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AC8BEB-73B0-4084-88FA-91D1B80525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6965" y="1019057"/>
            <a:ext cx="6026400" cy="456303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B3635C3-D4DF-4DA1-95B6-868026FBD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543" y="1019057"/>
            <a:ext cx="4760585" cy="567869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88948C9-1B84-43F9-A3FB-FCDE76DB3FC0}"/>
              </a:ext>
            </a:extLst>
          </p:cNvPr>
          <p:cNvSpPr/>
          <p:nvPr/>
        </p:nvSpPr>
        <p:spPr>
          <a:xfrm>
            <a:off x="6230679" y="5709684"/>
            <a:ext cx="5509657" cy="9880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Now it’s your turn summarise!</a:t>
            </a:r>
          </a:p>
        </p:txBody>
      </p:sp>
    </p:spTree>
    <p:extLst>
      <p:ext uri="{BB962C8B-B14F-4D97-AF65-F5344CB8AC3E}">
        <p14:creationId xmlns:p14="http://schemas.microsoft.com/office/powerpoint/2010/main" val="841234847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3955</TotalTime>
  <Words>121</Words>
  <Application>Microsoft Office PowerPoint</Application>
  <PresentationFormat>Widescreen</PresentationFormat>
  <Paragraphs>19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Segoe UI</vt:lpstr>
      <vt:lpstr>Metropolitan</vt:lpstr>
      <vt:lpstr>Friday 20th November 2020</vt:lpstr>
      <vt:lpstr>Rapid Recap Challenge!</vt:lpstr>
      <vt:lpstr>Summarising Sheba Time!</vt:lpstr>
      <vt:lpstr>Summarising Sheba Time!</vt:lpstr>
      <vt:lpstr>How did the Lightspeeds find Sennapod?</vt:lpstr>
      <vt:lpstr>How did the Lightspeeds find Sennapod?</vt:lpstr>
      <vt:lpstr>How did the Lightspeeds find Sennapod?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15</cp:revision>
  <dcterms:created xsi:type="dcterms:W3CDTF">2020-10-29T12:54:05Z</dcterms:created>
  <dcterms:modified xsi:type="dcterms:W3CDTF">2020-11-15T13:22:13Z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