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15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788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7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445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787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528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09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957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63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202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1639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09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5214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882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0337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35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A72C6-12CC-459B-80A4-07DA32F864AA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4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381000"/>
            <a:ext cx="8915399" cy="2262781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Friday 4</a:t>
            </a:r>
            <a:r>
              <a:rPr lang="en-GB" sz="4800" baseline="30000" dirty="0">
                <a:latin typeface="Comic Sans MS" panose="030F0702030302020204" pitchFamily="66" charset="0"/>
              </a:rPr>
              <a:t>th</a:t>
            </a:r>
            <a:r>
              <a:rPr lang="en-GB" sz="4800" dirty="0">
                <a:latin typeface="Comic Sans MS" panose="030F0702030302020204" pitchFamily="66" charset="0"/>
              </a:rPr>
              <a:t> December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4591050"/>
            <a:ext cx="10287000" cy="2266950"/>
          </a:xfrm>
        </p:spPr>
        <p:txBody>
          <a:bodyPr>
            <a:no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LO: </a:t>
            </a:r>
            <a:br>
              <a:rPr lang="en-GB" sz="3000" dirty="0">
                <a:latin typeface="Comic Sans MS" panose="030F0702030302020204" pitchFamily="66" charset="0"/>
              </a:rPr>
            </a:br>
            <a:r>
              <a:rPr lang="en-GB" sz="3000" dirty="0">
                <a:latin typeface="Comic Sans MS" panose="030F0702030302020204" pitchFamily="66" charset="0"/>
              </a:rPr>
              <a:t>*identify religious symbolism in literature and the arts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*present the key teachings and beliefs of a religion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2238500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812" y="552450"/>
            <a:ext cx="8915400" cy="377762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you seen this before?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Do you know what it is?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Can you explain its different parts?</a:t>
            </a:r>
          </a:p>
        </p:txBody>
      </p:sp>
      <p:pic>
        <p:nvPicPr>
          <p:cNvPr id="1026" name="Picture 2" descr="Image result for christingle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8" t="7293" r="16107" b="23785"/>
          <a:stretch/>
        </p:blipFill>
        <p:spPr bwMode="auto">
          <a:xfrm>
            <a:off x="7829550" y="-23612"/>
            <a:ext cx="4362450" cy="688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93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8299" y="3219450"/>
            <a:ext cx="9773701" cy="3638550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This is a Christingle!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Christians think of Christingle as “Christ’s Light”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It is a symbol of the Christian faith.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Lots of churches hold Christingle services around this time of year.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Christingle is made up of different parts – each part reminds us of the Christian faith. </a:t>
            </a:r>
          </a:p>
        </p:txBody>
      </p:sp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0"/>
            <a:ext cx="6896100" cy="34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125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0700" y="0"/>
            <a:ext cx="6591300" cy="3777622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The orange represents the world.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The candle is to remind us of Jesus as Christian believe Jesus is the light of the world.</a:t>
            </a: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 red ribbon goes all around the ‘world’ and reminds Christians that Jesus died because it symbolised His blood.</a:t>
            </a:r>
          </a:p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The four cocktail sticks have two meanings; the four seasons or the four corners of the world.</a:t>
            </a: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The sweets or dried fruit symbolise God’s gifts to the world including kindness and love. </a:t>
            </a:r>
          </a:p>
        </p:txBody>
      </p:sp>
      <p:pic>
        <p:nvPicPr>
          <p:cNvPr id="3074" name="Picture 2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7" t="14445" r="9382"/>
          <a:stretch/>
        </p:blipFill>
        <p:spPr bwMode="auto">
          <a:xfrm>
            <a:off x="0" y="0"/>
            <a:ext cx="5238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700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Christingle Service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1645920"/>
            <a:ext cx="6368143" cy="5212080"/>
          </a:xfrm>
        </p:spPr>
        <p:txBody>
          <a:bodyPr>
            <a:no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Christingle services are held in churches, usually between Advent and Candlemas. 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It is an excellent opportunity for people of all ages to join in, using oranges to create visible symbols of the Christian message.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For many years churches all over the world have made Christingles to remind them that Christ is the light who came into the world at Christmas.</a:t>
            </a:r>
          </a:p>
        </p:txBody>
      </p:sp>
      <p:pic>
        <p:nvPicPr>
          <p:cNvPr id="1026" name="Picture 2" descr="Image result for christingle chu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3249"/>
            <a:ext cx="5715000" cy="371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773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312333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Design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your own Christingle.</a:t>
                      </a:r>
                    </a:p>
                    <a:p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Remember to label the parts and what they symbolise.</a:t>
                      </a:r>
                    </a:p>
                    <a:p>
                      <a:endParaRPr lang="en-GB" sz="1600" b="0" i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What is your favourite part of the Christingle? Why? </a:t>
                      </a:r>
                      <a:endParaRPr lang="en-GB" sz="1600" b="1" i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Design your own Christingle.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Remember to label the parts and write about what each part symbolised.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1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Why do Christians make Christingles?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does making a Christingle show commitment to God?</a:t>
                      </a:r>
                      <a:endParaRPr lang="en-GB" sz="16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Design your own Christingle.</a:t>
                      </a:r>
                    </a:p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Remember to label the parts and write about what each part symbolises.</a:t>
                      </a:r>
                    </a:p>
                    <a:p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0" i="1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Why is a Christingle service important to Christians?</a:t>
                      </a:r>
                    </a:p>
                    <a:p>
                      <a:endParaRPr lang="en-GB" sz="16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 you think the Christingle is an effective symbol to help Christians recall some key Christian beliefs?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02214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</TotalTime>
  <Words>368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Comic Sans MS</vt:lpstr>
      <vt:lpstr>Wingdings 3</vt:lpstr>
      <vt:lpstr>Wisp</vt:lpstr>
      <vt:lpstr>Friday 4th December 2020</vt:lpstr>
      <vt:lpstr>PowerPoint Presentation</vt:lpstr>
      <vt:lpstr>PowerPoint Presentation</vt:lpstr>
      <vt:lpstr>PowerPoint Presentation</vt:lpstr>
      <vt:lpstr>Christingle Service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10th December 2019</dc:title>
  <dc:creator>Emily Fenner</dc:creator>
  <cp:lastModifiedBy>Emily Fenner</cp:lastModifiedBy>
  <cp:revision>5</cp:revision>
  <dcterms:created xsi:type="dcterms:W3CDTF">2019-12-04T13:32:47Z</dcterms:created>
  <dcterms:modified xsi:type="dcterms:W3CDTF">2020-11-23T16:17:06Z</dcterms:modified>
</cp:coreProperties>
</file>