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3"/>
  </p:notesMasterIdLst>
  <p:sldIdLst>
    <p:sldId id="267" r:id="rId5"/>
    <p:sldId id="274" r:id="rId6"/>
    <p:sldId id="275" r:id="rId7"/>
    <p:sldId id="273" r:id="rId8"/>
    <p:sldId id="276" r:id="rId9"/>
    <p:sldId id="277" r:id="rId10"/>
    <p:sldId id="278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3" d="100"/>
          <a:sy n="63" d="100"/>
        </p:scale>
        <p:origin x="76" y="428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2021/06/13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5677" y="949958"/>
            <a:ext cx="3456349" cy="1506435"/>
          </a:xfrm>
        </p:spPr>
        <p:txBody>
          <a:bodyPr/>
          <a:lstStyle/>
          <a:p>
            <a:r>
              <a:rPr lang="en-US" sz="2800" b="1" u="sng" dirty="0" smtClean="0"/>
              <a:t>Mon</a:t>
            </a:r>
            <a:r>
              <a:rPr lang="en-US" sz="2800" b="1" u="sng" dirty="0" smtClean="0"/>
              <a:t>day 14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</a:t>
            </a:r>
            <a:r>
              <a:rPr lang="en-US" sz="2800" b="1" u="sng" dirty="0" smtClean="0"/>
              <a:t>June 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6794" y="2539203"/>
            <a:ext cx="4682837" cy="332762"/>
          </a:xfrm>
        </p:spPr>
        <p:txBody>
          <a:bodyPr/>
          <a:lstStyle/>
          <a:p>
            <a:r>
              <a:rPr lang="en-US" dirty="0" smtClean="0"/>
              <a:t>LO: To </a:t>
            </a:r>
            <a:r>
              <a:rPr lang="en-US" dirty="0" smtClean="0"/>
              <a:t>write with purpose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</a:t>
            </a:r>
            <a:r>
              <a:rPr lang="en-US" dirty="0" smtClean="0"/>
              <a:t>Problem Section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77502" y="173335"/>
            <a:ext cx="2202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Cartoon Kids by Hamabear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2885985"/>
            <a:ext cx="5237018" cy="394310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 flipH="1">
            <a:off x="498763" y="1173018"/>
            <a:ext cx="5855855" cy="2409902"/>
          </a:xfrm>
          <a:prstGeom prst="wedgeRoundRectCallout">
            <a:avLst>
              <a:gd name="adj1" fmla="val -82355"/>
              <a:gd name="adj2" fmla="val 810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9364" y="1585282"/>
            <a:ext cx="572525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through story and make any edits</a:t>
            </a: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43423" y="152400"/>
            <a:ext cx="801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are focusing on…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188" y="1250830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1930283" y="4304146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462127" y="2516392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43510" y="1250830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21295" y="221673"/>
            <a:ext cx="6815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Warni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ng Tale Structure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19552" y="2985899"/>
            <a:ext cx="101322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Let’s look at some examples of writing the problem section while still keeping the stor</a:t>
            </a:r>
            <a:r>
              <a:rPr lang="en-GB" sz="3200" dirty="0" smtClean="0"/>
              <a:t>y interesting.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527" y="0"/>
            <a:ext cx="6992326" cy="688753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54036" y="0"/>
            <a:ext cx="3620655" cy="35098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/>
          <p:cNvCxnSpPr>
            <a:endCxn id="7" idx="1"/>
          </p:cNvCxnSpPr>
          <p:nvPr/>
        </p:nvCxnSpPr>
        <p:spPr>
          <a:xfrm flipV="1">
            <a:off x="2189018" y="175491"/>
            <a:ext cx="665018" cy="1754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384" y="350982"/>
            <a:ext cx="24891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Short sentence</a:t>
            </a:r>
            <a:endParaRPr 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189018" y="874203"/>
            <a:ext cx="665018" cy="15919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932347" y="2290618"/>
            <a:ext cx="2078324" cy="45258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130273" y="5269345"/>
            <a:ext cx="2143035" cy="45258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9273308" y="5467927"/>
            <a:ext cx="1237672" cy="2770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889999" y="4857297"/>
            <a:ext cx="1933350" cy="1077218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Rhetorical</a:t>
            </a:r>
          </a:p>
          <a:p>
            <a:pPr algn="ctr"/>
            <a:r>
              <a:rPr lang="en-US" sz="3200" b="0" cap="none" spc="0" dirty="0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question</a:t>
            </a:r>
            <a:endParaRPr lang="en-US" sz="5400" b="0" cap="none" spc="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071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/>
      <p:bldP spid="15" grpId="0" animBg="1"/>
      <p:bldP spid="16" grpId="0" animBg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885" y="118600"/>
            <a:ext cx="6630325" cy="662079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50836" y="118600"/>
            <a:ext cx="2826328" cy="44481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>
            <a:endCxn id="6" idx="1"/>
          </p:cNvCxnSpPr>
          <p:nvPr/>
        </p:nvCxnSpPr>
        <p:spPr>
          <a:xfrm flipV="1">
            <a:off x="1782618" y="341009"/>
            <a:ext cx="868218" cy="1920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70601" y="-98302"/>
            <a:ext cx="21668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Short </a:t>
            </a:r>
          </a:p>
          <a:p>
            <a:pPr algn="ctr"/>
            <a:r>
              <a:rPr lang="en-US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sentence</a:t>
            </a:r>
            <a:endParaRPr lang="en-US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54255" y="230909"/>
            <a:ext cx="1966462" cy="332508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7398131" y="563417"/>
            <a:ext cx="680394" cy="332508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883115" y="835087"/>
            <a:ext cx="2070548" cy="332508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720717" y="341009"/>
            <a:ext cx="2278775" cy="0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8078526" y="360218"/>
            <a:ext cx="1920966" cy="411487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4953663" y="360218"/>
            <a:ext cx="4985019" cy="474869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9807855" y="0"/>
            <a:ext cx="22917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Carefully </a:t>
            </a:r>
          </a:p>
          <a:p>
            <a:pPr algn="ctr"/>
            <a:r>
              <a:rPr lang="en-US" sz="3600" b="0" cap="none" spc="0" dirty="0" smtClean="0">
                <a:ln w="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selected </a:t>
            </a:r>
          </a:p>
          <a:p>
            <a:pPr algn="ctr"/>
            <a:r>
              <a:rPr lang="en-US" sz="3600" b="0" cap="none" spc="0" dirty="0" smtClean="0">
                <a:ln w="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vocabulary</a:t>
            </a:r>
            <a:endParaRPr lang="en-US" sz="3600" b="0" cap="none" spc="0" dirty="0">
              <a:ln w="0"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105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2" grpId="0" animBg="1"/>
      <p:bldP spid="13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7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 rot="10800000" flipH="1" flipV="1">
            <a:off x="1589059" y="1128102"/>
            <a:ext cx="106864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Look at your plan, what are you going to be writing in this section?</a:t>
            </a:r>
          </a:p>
          <a:p>
            <a:endParaRPr lang="en-GB" sz="3200" dirty="0"/>
          </a:p>
          <a:p>
            <a:endParaRPr lang="en-GB" sz="3200" dirty="0"/>
          </a:p>
        </p:txBody>
      </p:sp>
      <p:sp>
        <p:nvSpPr>
          <p:cNvPr id="17" name="TextBox 16"/>
          <p:cNvSpPr txBox="1"/>
          <p:nvPr/>
        </p:nvSpPr>
        <p:spPr>
          <a:xfrm rot="10800000" flipH="1" flipV="1">
            <a:off x="1589059" y="3723244"/>
            <a:ext cx="106864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Let’s look at the two extracts again. Is there any vocabulary you would like to magpie?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9479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8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64" y="491947"/>
            <a:ext cx="9622155" cy="562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7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Props1.xml><?xml version="1.0" encoding="utf-8"?>
<ds:datastoreItem xmlns:ds="http://schemas.openxmlformats.org/officeDocument/2006/customXml" ds:itemID="{FEA65054-0E17-46E0-9C70-F8D0AECA3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74B198-DC50-45EA-9766-6C5A0F0804E6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108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Monday 14th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2021-06-13T16:22:20Z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