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4"/>
  </p:sldMasterIdLst>
  <p:sldIdLst>
    <p:sldId id="256" r:id="rId5"/>
    <p:sldId id="257" r:id="rId6"/>
    <p:sldId id="258" r:id="rId7"/>
    <p:sldId id="259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50" d="100"/>
          <a:sy n="50" d="100"/>
        </p:scale>
        <p:origin x="36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623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9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2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690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41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9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112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834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66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94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500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984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48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927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097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0136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995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7952676-4439-4D23-9E28-B5732B2FD6B7}" type="datetimeFigureOut">
              <a:rPr lang="en-GB" smtClean="0"/>
              <a:t>04/12/2021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55998-8EBE-4EC3-84F9-60E06ACCE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918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evising &amp; Editing a Research Paper - Excelsior College OW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704" y="2234483"/>
            <a:ext cx="5080000" cy="33909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88842" y="677359"/>
            <a:ext cx="3857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TIME TO EDIT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170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514" y="187801"/>
            <a:ext cx="8964276" cy="635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2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5210" y="0"/>
            <a:ext cx="118946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write a conclusion for this</a:t>
            </a:r>
          </a:p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non-chronological report together.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3697" y="1843674"/>
            <a:ext cx="6097628" cy="501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3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315" y="2912655"/>
            <a:ext cx="8907118" cy="34390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322855" y="0"/>
            <a:ext cx="109654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the main sentence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this section?</a:t>
            </a:r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158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322855" y="0"/>
            <a:ext cx="109654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the main sentence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this section?</a:t>
            </a:r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488" y="1903086"/>
            <a:ext cx="8402223" cy="467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322855" y="0"/>
            <a:ext cx="109654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the main sentence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this section?</a:t>
            </a:r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194" y="2168260"/>
            <a:ext cx="8688012" cy="379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5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322855" y="0"/>
            <a:ext cx="109654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the main sentence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this section?</a:t>
            </a:r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804" y="2184208"/>
            <a:ext cx="8535591" cy="274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4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725EEE5-7855-4970-9C0B-6FC4BCC87D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E86BCF-8804-4A6E-9AF8-BC8DDA5561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5391F4-8CFF-4DCA-B62D-8FA18A056728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</TotalTime>
  <Words>49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2021-12-04T20:01:51Z</dcterms:created>
  <dcterms:modified xsi:type="dcterms:W3CDTF">2021-12-04T20:12:11Z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